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args 读 URL 查询串（GET），form 读请求体表单（POST）。敏感/大/改变状态的数据用 form；搜索/分页等无副作用查询用 args。
2. 提交后 redirect 而非直接返回页面：刷新不会重复提交表单，避免重复注册/重复下单，浏览器历史也干净。
3. flash 把消息存在 session 里，get_flashed_messages 取出的同时清空 —— 一次性通知语义，刷新即消失。
4. 前端校验可被 curl/改包绕过，只是体验优化；安全必须由服务端保证 —— 攻击者从不使用你的网页按钮。
5. Flask 用它对 session cookie 做密码学签名防篡改；泄露或用默认值 = 用户可伪造 session（D62 展开）。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args 读 URL 查询串（GET），form 读请求体表单（POST）。敏感/大/改变状态的数据用 form；搜索/分页等无副作用查询用 args。
2. 提交后 redirect 而非直接返回页面：刷新不会重复提交表单，避免重复注册/重复下单，浏览器历史也干净。
3. flash 把消息存在 session 里，get_flashed_messages 取出的同时清空 —— 一次性通知语义，刷新即消失。
4. 前端校验可被 curl/改包绕过，只是体验优化；安全必须由服务端保证 —— 攻击者从不使用你的网页按钮。
5. Flask 用它对 session cookie 做密码学签名防篡改；泄露或用默认值 = 用户可伪造 session（D62 展开）。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表单处理：request 与登录页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9 周 Web 开发基础 · 4/7 · Web 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分清 request.args（URL ?k=v）与 request.form（表单体）两大数据入口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 搜索框与 POST 登录表单两条链路都能写通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redirect(url_for(...)) 实现 PRG 模式：提交后跳转防重复提交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flash + get_flashed_messages 显示操作反馈（成功/失败提示）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写出含空值校验的登录页 v0：对了进欢迎页，错了闪消息提示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理解『用户输入不可信』：所有输入先校验再使用（安全月主线伏笔）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昨天的页面只会『说』不会『听』—— 表单是用户与 Web 应用的第一次对话。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?q=xxx 的搜索参数、登录表单、你工具箱的 CLI 参数 —— 本质都是『输入处理』一件事。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flash 消息与 PRG 是每个真实网站都在用的标准手法，也是以后 CSRF 课的背景知识。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知识地图：Flask 表单处理：request 与登录页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D59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模板渲染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表单处理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args/form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redirect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PRG 模式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flash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操作反馈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登录页 v0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9 周 Web 开发基础 · 4/7 · Web 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本日定位：让用户能『输入』：掌握 request.args/request.form 读参数、redirect 跳转、flash 提示消息，并写出第一个完整的登录页（校验逻辑用明文密码演示，D62 换哈希）。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Flask 表单处理：request 与登录页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request.args：URL 参数（GET）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URL ?key=value&amp;k2=v2 进 request.args：搜索、分页、过滤全走这里。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args.get("key", "默认值") 比 args["key"] 安全：缺参数不炸 400。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 拿到的都是字符串：要数字自己 int() 转换并防 ValueError。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你工具箱 dirbrute 拼的每个 ?page=1，就是往这里塞数据 —— 攻守同源。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search.py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search.py —— GET 参数读取（可运行）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request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@app.route("/search")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search():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kw = request.args.get("q", "")          # ?q=xxx，缺省空串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page = request.args.get("page", "1")    # 全是字符串！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page = int(page)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ValueError: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page = 1                            # 期望行为：坏数字回落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kw: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"在 URL 后加 ?q=python 试试"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f"搜索 {kw!r} · 第 {page} 页"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试: /search?q=flask&amp;page=2   /search   /search?page=abc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URL 参数会出现在地址栏/日志/Referer 里 —— 密码绝不能走 args，必须走 POST form。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request.form：表单数据（POST）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HTML 表单 method=post + Flask 端 methods=["POST"]，数据进 request.form。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form.get("username") 同样返回字符串或 None：None 是没提交该字段。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 把数据放 URL，POST 放请求体 —— 敏感数据、大内容、改变状态的操作都用 POST。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调试利器：request.headers 与 request.form 打印出来，亲眼看服务器收到了什么。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form_basic.py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form_basic.py —— POST 表单双视图（可运行）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request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@app.route("/form", methods=["GET", 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form():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# 模板里 &lt;input name="username"&gt; 的 name 就是 key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username = request.form.get("username",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f"收到 POST: username={username!r}"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&lt;form method="post"&gt;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&lt;input name="username" placeholder="输入用户名"&gt;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&lt;button type="submit"&gt;提交&lt;/button&gt;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&lt;/form&gt;"""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浏览器开 /form 提交；或 curl -X POST -d "username=neo" http://127.0.0.1:5000/form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PRG（Post/Redirect/Get）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表单提交后用 redirect 跳到新页面而不是直接返回内容：防止刷新重复提交、防止表单随浏览器缓存残留。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redirect + flash：跳转与提示（可运行）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redirect(url_for('login')) 生成 302 响应：浏览器自动跳到目标路由。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flash("消息", "分类") 把提示存进 session（下一节），下一页 get_flashed_messages 取出展示。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flash 分类（success/error）配合 CSS 类可显示绿/红提示条。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登录流程闭环：POST 校验 → 失败 flash+redirect 回登录页 → 成功 redirect 欢迎页。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login_v0.py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login_v0.py —— 登录页 v0：PRG + flash（可运行，密码明文仅教学）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request, redirect, url_for, flash, render_template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app.secret_key = "dev-secret"    # flash 依赖 session 加密签名；生产换随机值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@app.route("/login", methods=["GET", 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u = request.form.get("username", "").strip()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 = request.form.get("password",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u or not p: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flash("用户名和密码不能为空", "error")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redirect(url_for("login"))        # PRG: 转回表单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u == "admin" and p == "123456":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flash("登录成功，欢迎回来！", "success")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redirect(url_for("welcome"))      # PRG: 进欢迎页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flash("用户名或密码错误", "error")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redirect(url_for("login"))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render_template("login.html")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@app.route("/welcome")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welcome():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msgs = get_msgs()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f"&lt;h1&gt;欢迎页&lt;/h1&gt;{msgs}"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get_msgs():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from flask import get_flashed_messages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"".join(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f'&lt;p style="color:{"green" if c=="success" else "red"}"&gt;{m}&lt;/p&gt;'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m, c in get_flashed_messages(with_categories=True))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templates/login.html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for m, c in get_flashed_messages(with_categories=true)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&lt;p&gt;{{ c }}: {{ m }}&lt;/p&gt;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endfor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&lt;form method="post"&gt;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&lt;input name="username"&gt;&lt;input name="password" type="password"&gt;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&lt;button&gt;登录&lt;/button&gt;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&lt;/form&gt;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明文 123456 只是演示流程！D62 立刻换 werkzeug 哈希 —— 先流程后安全，但别忘了补。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输入校验：不可信输入的第一课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三道基本检查：非空、长度上限、字符白名单 —— 登录页今天就做前两个。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strip() 去首尾空白：' admin ' 与 'admin' 应该是同一个人。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长度上限防止超长输入（缓冲/日志污染），白名单防奇怪字符进日志或数据库。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记住方向：校验在服务端做 —— 前端校验只是体验优化，绕过它只需一个 curl。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validate.py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validate.py —— 登录输入校验函数（可独立测试）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check_username(u: str):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"""返回 None 表示通过，否则返回错误原因"""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u: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"用户名不能为空"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len(u) &gt; 20: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"用户名过长（&gt;20）"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re.fullmatch(r"[A-Za-z0-9_]+", u):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"只允许字母/数字/下划线"       # 白名单，一步到位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None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cases = ["admin", "  neo  ", "", "x" * 25, "bad name!"]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c in cases: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cleaned = c.strip()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err = check_username(cleaned)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print(f"{c!r:12} -&gt; 通过={err is None} {err or ''}")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期望: admin 过 / neo 过 / 空 拒 / 超长 拒 / 特殊字符 拒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这个函数 D62 直接进注册逻辑 —— 校验逻辑写纯函数，才能这样单独测试。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request.args 与 request.form 的区别？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PRG 模式解决什么问题？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flash 消息为什么只显示一次？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为什么服务端校验不可省略？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app.secret_key 是干什么的？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表单处理：request 与登录页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完成登录页 v0：表单 → 校验 → flash 提示 → 跳转闭环。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跑通 search.py：三种 URL（带参/无参/坏参数）逐一验证回落行为。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完成 login_v0.py 与 templates/login.html，实现完整 GET 表单 + POST 处理。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测试四条路径：空提交、错密码、admin/123456 成功、成功后刷新。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成功后按 F5 刷新欢迎页，观察 flash 消息消失（session 一次性取出的特性）。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 check_username 接进登录校验，非法用户名直接 flash 提示拒绝。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四条测试路径全部符合预期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flash 消息只显示一次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非法用户名（含空格/特殊字符）被白名单拒绝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request.args 与 request.form 的区别？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PRG 模式解决什么问题？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提示：Post/Redirect/Get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flash 消息为什么只显示一次？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为什么服务端校验不可省略？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app.secret_key 是干什么的？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提示：session 签名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给登录页加『记住我』复选框：勾选后 welcome 页显示不同的欢迎语。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check_username 补上 check_password（长度≥8 且含字母数字），独立写 5 个用例测试。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curl -i -X POST -d "username=admin&amp;password=123456" 复现成功登录，观察 302 与 Location 头。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思考题：登录失败提示应该写『密码错误』还是『用户名或密码错误』？为什么？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四条测试路径全部符合预期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flash 消息只显示一次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非法用户名（含空格/特殊字符）被白名单拒绝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Flask 表单处理：request 与登录页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Jinja2 模板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Flask 与 SQLite：建表增删改查与参数化查询。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060 · Flask 表单处理：request 与登录页</dc:title>
  <dc:subject>Day 060 · Flask 表单处理：request 与登录页</dc:subject>
  <dc:creator>0基础计算机与网络安全工程师训练营</dc:creator>
  <cp:lastModifiedBy>0基础计算机与网络安全工程师训练营</cp:lastModifiedBy>
  <cp:revision>1</cp:revision>
  <dcterms:created xsi:type="dcterms:W3CDTF">2026-09-09T23:14:28Z</dcterms:created>
  <dcterms:modified xsi:type="dcterms:W3CDTF">2026-09-09T23:14:28Z</dcterms:modified>
</cp:coreProperties>
</file>