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{{ }} 输出变量值（插值）；{% %} 执行语句（if/for/block/extends）。一个管『显示什么』，一个管『怎么显示』。
2. XSS。把 &lt;&gt;&amp;'" 转成 HTML 实体，用户输入的 &lt;script&gt; 变成纯文本无法成为标签执行，注入即失效。
3. 仅当内容是自己生成的可信 HTML（如富文本编辑器存的管理员内容经严格过滤后）；任何用户输入都禁止 |safe。
4. url_for 按函数名生成，路由规则改变时全站链接自动跟随；硬编码散落各模板，改一次路径要改 N 处。
5. Jinja 在 {% for %} 内提供的循环元数据：index 是 1 开始的序号；first/last 是布尔，常用于首尾加特殊样式。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{{ }} 输出变量值（插值）；{% %} 执行语句（if/for/block/extends）。一个管『显示什么』，一个管『怎么显示』。
2. XSS。把 &lt;&gt;&amp;'" 转成 HTML 实体，用户输入的 &lt;script&gt; 变成纯文本无法成为标签执行，注入即失效。
3. 仅当内容是自己生成的可信 HTML（如富文本编辑器存的管理员内容经严格过滤后）；任何用户输入都禁止 |safe。
4. url_for 按函数名生成，路由规则改变时全站链接自动跟随；硬编码散落各模板，改一次路径要改 N 处。
5. Jinja 在 {% for %} 内提供的循环元数据：index 是 1 开始的序号；first/last 是布尔，常用于首尾加特殊样式。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模板：让 HTML 动起来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Web 开发基础 · 3/7 · Web 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 templates/ 目录约定：render_template("x.html") 按名查找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{{ 变量 }} 完成插值，理解自动转义与它防住的 XSS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{% if %}/{% for %} 在模板里做流程控制（并克制别写复杂逻辑）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url_for() 生成 URL，避免硬编码路径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实现模板继承：base.html 定骨架，子页 block 填内容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知道转义的边界：|safe 是危险开关，非授权内容禁用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昨天返回的是字符串页面 —— 真实应用 HTML 上百行，硬拼字符串 = 自虐 + 转义漏洞温床。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}} 的自动转义是 Flask 送你的第一道 XSS 防线，理解它下月学 XSS 才有对照。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模板继承让全站共享导航/页脚：改一处生效全部 —— D63 博客的页眉页脚全靠它。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知识地图：Jinja2 模板：让 HTML 动起来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D58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路由跑通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templates/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render_template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}}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插值+转义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{% if/for %}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 url_for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base.html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Web 开发基础 · 3/7 · Web 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 HTML 从 Python 字符串里解放出来：用 templates/ 目录 + render_template 组织页面，掌握 {{ }} 插值、{% if/for %} 逻辑与模板继承。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Jinja2 模板：让 HTML 动起来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templates 目录与 render_template（可运行）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项目根建 templates/ 文件夹，Flask 按 app.root_path 自动找到它。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render_template("hello.html", name=...) 读取模板并把变量传进去渲染。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返回值是完整 HTML 字符串，Flask 自动加上 text/html 响应头。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模板文件改动配合 debug=True 即时生效，不用手动重启。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项目结构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day059/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app.py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└── templates/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└── hello.html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app.py —— 第一个模板渲染（可运行）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@app.route("/hello/&lt;name&gt;")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hello(name):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render_template(模板文件, 传给模板的变量=值)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render_template("hello.html", name=name)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templates/hello.html —— 模板文件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&lt;!doctype 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&lt;h1&gt;你好, {{ name }}!&lt;/h1&gt;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&lt;p&gt;欢迎来到 Web 周。&lt;/p&gt;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templates 放错位置会报 TemplateNotFound —— 90% 是目录名拼错或没建在应用文件同级。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}} 插值与自动转义（防 XSS 伏笔）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变量 }} 输出值并自动 HTML 转义：&lt; 变 &amp;lt;，引号变实体 —— 脚本注入失效。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对比：拼字符串 f"&lt;h1&gt;{name}&lt;/h1&gt;" 没有任何转义 —— 这就是 XSS 的经典温床。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显式关闭转义：只对『自己生成的可信 HTML』使用，用户输入永远不要 |safe。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下月 XSS 课你会亲手对比这两种写法被注入的结果 —— 今天先记住转义是默认。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escape_demo.py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escape_demo.py —— 亲眼见证转义（可运行）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@app.route("/safe/&lt;name&gt;")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{{ name }} 自动转义：&lt;script&gt; 变成无害文本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render_template("show.html", value=name, raw=False)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@app.route("/danger/&lt;name&gt;")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danger(name):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|safe 关闭转义 —— 模板里写了 {{ value|safe }}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浏览器访问 /danger/&lt;b&gt;bold&lt;/b&gt; 实际会加粗 = HTML 被执行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render_template("show.html", value=name, raw=True)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templates/show.html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&lt;p&gt;转义输出: {{ value }}&lt;/p&gt;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if raw %}&lt;p&gt;原始输出: {{ value|safe }}&lt;/p&gt;{% endif %}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自动转义（Autoescaping）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对 .html 模板默认开启：把 &lt;&gt;&amp;"' 换成 HTML 实体，让用户输入无法变成标签执行 —— XSS 防御的第一道闸。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实验：访问 /danger/&lt;b&gt;x&lt;/b&gt; 与 /safe/&lt;b&gt;x&lt;/b&gt; 对比 —— 前者标签被执行，后者原样显示。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{% if %} 与 {% for %}：模板里的流程控制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{% if 条件 %}...{% else %}...{% endif %}：控制显示哪一段 HTML。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{% for item in items %}...{% endfor %}：循环生成列表 —— 文章列表页的原型。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loop 变量白送：loop.index 序号、loop.first/last 首尾判断。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原则：模板只做『展示逻辑』，业务计算留在 Python 里 —— 否则下月代码审计会累死。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listdemo.py —— 列表渲染（可运行）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@app.route("/posts")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posts():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articles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{"id": 1, "title": "Flask 入门", "views": 120},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{"id": 2, "title": "Jinja2 模板", "views": 87},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{"id": 3, "title": "下周预告", "views": 0},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render_template("posts.html", articles=articles)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templates/posts.html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&lt;h2&gt;文章列表&lt;/h2&gt;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for a in articles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&lt;p&gt;{{ loop.index }}. {{ a.title }}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{% if a.views &gt; 100 %}🔥{% elif a.views &gt; 0 %}👀{% else %}NEW{% endif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else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&lt;p&gt;还没有文章&lt;/p&gt;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endfor %}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{% for %} 的 {% else %} 是 Jinja 特色：列表为空时显示 —— 比 if not items 更优雅。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模板继承：base.html 骨架（可运行）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base.html 用 {% block 名 %} 挖坑；子页 {% extends "base.html" %} 后 {% block %} 填坑。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全站导航/页脚只写一次：改 base.html 全站生效 —— D63 博客直接受益。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super() }} 可在子 block 里保留父级内容（如追加而不是覆盖脚本）。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url_for('函数名') 按函数生成 URL：改路由不用改全站链接。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inherit.py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templates/base.html —— 骨架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&lt;!doctype 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&lt;html&gt;&lt;head&gt;&lt;title&gt;{% block title %}我的站{% endblock %}&lt;/title&gt;&lt;/head&gt;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&lt;body&gt;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&lt;nav&gt;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&lt;a href="{{ url_for('index') }}"&gt;首页&lt;/a&gt;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&lt;a href="{{ url_for('posts') }}"&gt;文章&lt;/a&gt;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&lt;/nav&gt;&lt;hr&gt;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{% block content %}{% endblock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&lt;hr&gt;&lt;footer&gt;SecToolCamp · V2.0&lt;/footer&gt;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&lt;/body&gt;&lt;/html&gt;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templates/home.html —— 子页只填坑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extends "base.html"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block title %}首页{% endblock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block content %}&lt;h1&gt;欢迎学习 Web 周&lt;/h1&gt;{% endblock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inherit.py —— 让子页生效（可运行）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index():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render_template("home.html")     # 继承 base 骨架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@app.route("/posts")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posts():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render_template("posts.html")    # 同一骨架，不同内容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验收：把 base.html 页脚文字改一下，两个页面同时变化 —— 这就是继承的价值。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}} 与 {% %} 的分工是什么？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自动转义防的是什么攻击？原理？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什么时候能用？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为什么链接要用 url_for 而不是硬编码 /posts？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loop.index 与 loop.first 分别是什么？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模板：让 HTML 动起来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搭出带 base 骨架的三页小站：列表页用 for 渲染、详情页用 if 判断。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day059/templates/，写 base.html（导航 + footer + title/content 两个 block）。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posts.html 继承 base，用 {% for %} 渲染 5 篇假文章（含 NEW 徽标 if 分支）。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app.py 提供 / 与 /posts 路由，链接全部用 url_for 生成。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访问 /safe 与 /danger 路由，亲眼对比转义与 |safe 的渲染差异并记录。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改 base.html 导航加一个『关于』链接，确认所有页面同步更新。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列表页 for 循环渲染正常，空列表显示提示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|safe 与转义输出差异肉眼可见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改 base.html 两页同步生效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{{ }} 与 {% %} 的分工是什么？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自动转义防的是什么攻击？原理？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提示：下月 XSS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什么时候能用？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为什么链接要用 url_for 而不是硬编码 /posts？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loop.index 与 loop.first 分别是什么？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base.html 加 current_year 变量页脚（模板里用 {{ current_year }}），路由传 datetime.now().year。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posts.html 加 {% if not articles %} 空状态，用空列表实测。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/user/&lt;name&gt; 页面，让 &lt;b&gt;加粗&lt;/b&gt; 作为 name 访问一次，观察被转义成什么。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思考题：模板里写复杂业务计算有什么坏处？结合『模板只做展示』原则写 3 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列表页 for 循环渲染正常，空列表显示提示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|safe 与转义输出差异肉眼可见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改 base.html 两页同步生效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Jinja2 模板：让 HTML 动起来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Flask 入门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Flask 表单处理：request、redirect、flash 与登录页。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059 · Jinja2 模板：让 HTML 动起来</dc:title>
  <dc:subject>Day 059 · Jinja2 模板：让 HTML 动起来</dc:subject>
  <dc:creator>0基础计算机与网络安全工程师训练营</dc:creator>
  <cp:lastModifiedBy>0基础计算机与网络安全工程师训练营</cp:lastModifiedBy>
  <cp:revision>1</cp:revision>
  <dcterms:created xsi:type="dcterms:W3CDTF">2026-09-09T23:14:28Z</dcterms:created>
  <dcterms:modified xsi:type="dcterms:W3CDTF">2026-09-09T23:14:28Z</dcterms:modified>
</cp:coreProperties>
</file>