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告诉 Flask 应用所在的包/模块名，用于定位 templates、static 等资源目录；改名或打包时它就是路径基准。
2. 默认只有 GET（内部还有 HEAD/OPTIONS）；POST/DELETE 等必须显式 methods=[...] 声明，否则 405。
3. 404 —— int 转换器匹配失败视为该 URL 不存在。这是路由层的类型校验，但不等于安全过滤。
4. Werkzeug 调试器允许在报错页执行任意 Python 代码；生产开它等于把代码执行漏洞挂在网上（历史上真实漏洞 Pinjecta/Pindown 就是它）。
5. 状态行（HTTP/1.1 201 CREATED）。函数返回元组 (body, status) 时第二位作为状态码，默认 200。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告诉 Flask 应用所在的包/模块名，用于定位 templates、static 等资源目录；改名或打包时它就是路径基准。
2. 默认只有 GET（内部还有 HEAD/OPTIONS）；POST/DELETE 等必须显式 methods=[...] 声明，否则 405。
3. 404 —— int 转换器匹配失败视为该 URL 不存在。这是路由层的类型校验，但不等于安全过滤。
4. Werkzeug 调试器允许在报错页执行任意 Python 代码；生产开它等于把代码执行漏洞挂在网上（历史上真实漏洞 Pinjecta/Pindown 就是它）。
5. 状态行（HTTP/1.1 201 CREATED）。函数返回元组 (body, status) 时第二位作为状态码，默认 200。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058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 入门：最小应用与路由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9 周 Web 开发基础 · 2/7 · Web 开发主线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058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pip install flask 并验证版本，理解它带来的 WSGI 基础设施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跑通最小应用：Flask(__name__) + @app.route + app.run()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掌握多路由与 HTTP 方法声明：GET/POST 在装饰器里的写法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动态路由 &lt;int:id&gt; 与 &lt;path:filepath&gt;，理解转换器类型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 debug=True：改代码自动重启 + 浏览器看完整报错栈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app.run(host, port) 参数：让局域网也能访问（安全提醒）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昨天手写 30 行才有一个动态页面，Flask 只要 5 行 —— 不是魔法，是它替你干了脏活。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路由是 Web 应用的地图：你扫描器枚举的每个路径，在开发者眼里就是一个 @app.route。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debug 模式是学习期最好的老师：报错栈直接指到行号，跟第一天学的读报错一脉相承。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058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知识地图：Flask 入门：最小应用与路由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D57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Web 全景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217215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446477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483053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 入门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4344314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380890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最小应用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 行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6242152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278728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路由+方法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GET/POST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8139989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176565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动态路由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&lt;int:id&gt;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976350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10037826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10074402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D59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Jinja2 模板</a:t>
            </a:r>
            <a:endParaRPr lang="en-US" sz="1150" dirty="0"/>
          </a:p>
        </p:txBody>
      </p:sp>
      <p:sp>
        <p:nvSpPr>
          <p:cNvPr id="25" name="Text 23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9 周 Web 开发基础 · 2/7 · Web 开发主线。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本日定位：装好 Flask、跑通 5 行最小应用，掌握 @app.route 路由与动态 URL 参数，会用 debug 模式自动重载开发。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6" name="Shape 24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Flask 入门：最小应用与路由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安装与最小应用（可运行）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pip install flask 装好 Flask 与依赖（Werkzeug/Jinja2 都在包里）。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Flask(__name__) 的 __name__ 帮 Flask 定位资源目录（templates/ 在哪）。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@app.route('/') 把 URL 绑到函数：访问 / 就执行 hello()，返回值就是响应体。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app.run(debug=True) 启动开发服务器 —— 仅开发用，生产要用专业 WSGI（后续月讲）。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242816"/>
          </a:xfrm>
          <a:prstGeom prst="roundRect">
            <a:avLst>
              <a:gd name="adj" fmla="val 17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694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安装（终端运行）：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pip install flask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python -c "import flask; print(flask.__version__)"   # 验证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app.py —— 全宇宙最小 Flask 应用（5 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 = Flask(__name__)          # __name__ 帮 Flask 找到模板等资源目录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@app.route("/")                # URL / -&gt; 执行下方函数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hello():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"Hello, Security!"  # 返回值 = HTTP 响应体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app.run(debug=True)        # 开发服务器 + 自动重载 + 报错栈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运行 python app.py 后浏览器打开 http://127.0.0.1:5000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5000 是 Flask 默认端口 —— 用你的 scanner 扫 127.0.0.1 就能看到它（本月第一次工具联动）。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058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多路由与 HTTP 方法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一个应用挂 N 个路由：每个 @app.route 对应一个处理函数，URL 地图一目了然。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methods 参数声明接受的 HTTP 方法：默认 ['GET']，表单提交需加 'POST'（D60 重点）。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方法不匹配返回 405 —— 这是你以后扫描时判断『这里可能有接口』的信号之一。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函数返回元组 (body, status) 可自定义状态码，如 ("created", 201)。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routes.py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routes.py —— 多路由 + 方法声明（可运行）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@app.route("/")                       # GET /（默认 GET）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index():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"首页：工具导航"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@app.route("/about")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about():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"关于本站：教学用"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@app.route("/echo", methods=["GET", "POST"])   # 显式声明方法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echo():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"echo 端点（D60 接表单）"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@app.route("/teapot", methods=["GET"])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teapot():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"I'm a teapot", 418        # 返回 (响应体, 状态码)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app.run(debug=True, port=5000)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浏览器试 / /about /teapot；curl -X POST /about 会得到 405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405 Method Not Allowed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路径存在但 HTTP 方法不被允许。扫描器看到 405 常推断『此处有接口』—— 方法声明本身就是信息泄露面。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动态路由：URL 里带参数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/user/&lt;name&gt;：尖括号是占位符，匹配到的值作为函数参数传入。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转换器限定类型：&lt;int:post_id&gt; 只匹配整数，&lt;path:sub&gt; 匹配含斜杠路径。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类型不匹配自动 404 —— 路由层自带一层输入校验（但别依赖它做安全过滤）。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D63 博客的文章详情页就靠它：/post/&lt;int:post_id&gt; 一条路由服务所有文章。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dynamic.py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dynamic.py —— 动态路由三种转换器（可运行）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@app.route("/user/&lt;name&gt;")            # 字符串（默认）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user(name):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f"你好, {name}"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@app.route("/post/&lt;int:post_id&gt;")     # 只匹配整数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post(post_id):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f"文章 #{post_id}（D63 博客就用这个）"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@app.route("/file/&lt;path:filepath&gt;")   # 匹配含 / 的路径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serve_file(filepath):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f"请求的文件路径: {filepath}"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app.run(debug=True, port=5000)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试: /user/neo   /post/42   /post/abc(404)   /file/docs/a/b.txt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&lt;int:&gt; 只是类型转换不是安全过滤 —— 下月你会学到：数字参数进 SQL 一样要参数化。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058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debug 模式与 app.run 参数（可运行）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debug=True 三件套：改代码自动重启、报错显示完整堆栈、交互式 traceback。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host="0.0.0.0" 让局域网访问（你的 scanner 可以从另一台机器扫它）—— 只在可信网络开。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port 改端口避开冲突：5000 被占就 5001。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红线：debug 模式绝不能上生产 —— Werkzeug 调试器可被利用执行任意代码。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995928"/>
          </a:xfrm>
          <a:prstGeom prst="roundRect">
            <a:avLst>
              <a:gd name="adj" fmla="val 183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runconf.py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4472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runconf.py —— 启动参数速查（可运行）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index():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"运行参数演示"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host: 0.0.0.0=局域网可访问（默认 127.0.0.1 仅本机）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port: 默认 5000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debug: True=自动重载+详细报错（仅开发！）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app.run(host="127.0.0.1", port=5001, debug=True)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局域网演示：换 host="0.0.0.0" 后，同学浏览器访问 http://你的IP:5001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安全红线：0.0.0.0 + debug 组合绝不上生产环境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报错栈里的绿色图标能打开交互式调试（Werkzeug debugger）—— 学习利器，也是安全隐患。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058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Flask(__name__) 里的 __name__ 有什么用？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@app.route 不写 methods 参数时接受什么方法？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/post/&lt;int:post_id&gt; 对 /post/abc 返回什么？为什么？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debug=True 为什么不能上生产？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返回 "ok", 201 时，201 会出现在 HTTP 响应的哪里？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058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058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 入门：最小应用与路由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058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从零建一个 4 路由小站，含动态路由与自定义状态码，全程用 curl 验证。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pip install flask，用 python -c 验证版本号输出。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新建 day058/site.py：整合 /、/about、/user/&lt;name&gt;、/post/&lt;int:post_id&gt;、/teapot 五个路由。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python site.py 启动，浏览器逐个访问并观察 debug 模式重载（改一行保存看终端）。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curl -i http://127.0.0.1:5000/teapot 看 418；curl -i -X POST /about 看 405。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故意在函数里写一行 raise ValueError，浏览器刷新看报错栈，练习定位到行号。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五个路由全部按预期响应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curl 能看到 418 与 405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报错栈能定位到故意写错的行号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058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Flask(__name__) 里的 __name__ 有什么用？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提示：资源定位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@app.route 不写 methods 参数时接受什么方法？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/post/&lt;int:post_id&gt; 对 /post/abc 返回什么？为什么？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debug=True 为什么不能上生产？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返回 "ok", 201 时，201 会出现在 HTTP 响应的哪里？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058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site.py 加 /sum/&lt;int:a&gt;/&lt;int:b&gt; 路由，返回两数之和。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用 scanner.py 扫 127.0.0.1 1-6000，确认能发现 Flask 的 5000/5001 端口（体验联动）。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把今天 5 个路由整理成 routes_map.txt：URL → 方法 → 返回，当成你的第一张 URL 地图。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思考题：debug 模式报错栈暴露了哪些信息？如果暴露给攻击者会怎样？写 3 行。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058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五个路由全部按预期响应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curl 能看到 418 与 405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报错栈能定位到故意写错的行号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Flask 入门：最小应用与路由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057 · Web 开发总览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059 · Jinja2 模板：render_template、插值与模板继承。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058 · Flask 入门：最小应用与路由</dc:title>
  <dc:subject>Day 058 · Flask 入门：最小应用与路由</dc:subject>
  <dc:creator>0基础计算机与网络安全工程师训练营</dc:creator>
  <cp:lastModifiedBy>0基础计算机与网络安全工程师训练营</cp:lastModifiedBy>
  <cp:revision>1</cp:revision>
  <dcterms:created xsi:type="dcterms:W3CDTF">2026-09-09T23:14:27Z</dcterms:created>
  <dcterms:modified xsi:type="dcterms:W3CDTF">2026-09-09T23:14:27Z</dcterms:modified>
</cp:coreProperties>
</file>