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notesMasterIdLst>
    <p:notesMasterId r:id="rId17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20" Type="http://schemas.openxmlformats.org/officeDocument/2006/relationships/theme" Target="theme/theme1.xml"/><Relationship Id="rId2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静态直接回现成文件，动态先经程序处理再生成内容；同一 URL 不同人不同结果 ⇔ 动态。本质是『有没有程序参与决定内容』。
2. 控制器=服务员接单调度；模型=厨房仓库管数据存取；视图=摆盘管展示。请求先到 C，C 调 M 取数、选 V 渲染，最后响应返回。
3. 如 SQL 注入=拼串少做了参数化；XSS=模板插值少做了转义。漏洞不是神秘力量，是可定位、可修复的代码缺陷。
4. Flask 微小透明，每层（路由/DB/session）都自己动手，原理藏不住；Django 全家桶初学像黑盒，学完会但不明白为什么。
5. subenum=DNS 解析（第①站）、scanner=TCP 连接（第②站）、dirbrute=HTTP 请求与状态码（第③站）。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静态直接回现成文件，动态先经程序处理再生成内容；同一 URL 不同人不同结果 ⇔ 动态。本质是『有没有程序参与决定内容』。
2. 控制器=服务员接单调度；模型=厨房仓库管数据存取；视图=摆盘管展示。请求先到 C，C 调 M 取数、选 V 渲染，最后响应返回。
3. 如 SQL 注入=拼串少做了参数化；XSS=模板插值少做了转义。漏洞不是神秘力量，是可定位、可修复的代码缺陷。
4. Flask 微小透明，每层（路由/DB/session）都自己动手，原理藏不住；Django 全家桶初学像黑盒，学完会但不明白为什么。
5. subenum=DNS 解析（第①站）、scanner=TCP 连接（第②站）、dirbrute=HTTP 请求与状态码（第③站）。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057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Web 开发总览：一次点击的完整旅程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9 周 Web 开发基础 · 1/7 · Web 开发主线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057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讲清一次请求的完整旅程：DNS → TCP → HTTP 请求 → 服务端处理 → 响应渲染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区分静态资源与动态页面：谁来决定『你看到什么』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用『餐厅』模型理解 MVC：模型管数据、视图管展示、控制器管调度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说清『为什么攻防一体』：会写 Web 才懂哪里会被攻击，下月学注入/XSS 时不再玄学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知道 Flask 与 Django 的取舍：轻量可控 vs 大而全，学习期选 Flask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 HTTP 无状态与 Cookie/Session 的角色分工（为 D62 打底）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你上周刚扫描过 8000 端口上的 http.server —— 从今天起，那个服务由你自己写。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Web 是安全工程师主战场：注入、XSS、越权全是 Web 漏洞，不懂开发就永远隔着一层毛玻璃。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全景图先于细节：知道每一站在哪，后面六天学 Flask 才不会迷路。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057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知识地图：Web 开发总览：一次点击的完整旅程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第8月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Python+工具箱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2172157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2446477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2483053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Web 全景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4069994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4344314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4380890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D58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Flask 入门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5967832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6242152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6278728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D59-61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模板/表单/DB</a:t>
            </a:r>
            <a:endParaRPr lang="en-US" sz="1150" dirty="0"/>
          </a:p>
        </p:txBody>
      </p:sp>
      <p:sp>
        <p:nvSpPr>
          <p:cNvPr id="19" name="Shape 17"/>
          <p:cNvSpPr/>
          <p:nvPr/>
        </p:nvSpPr>
        <p:spPr>
          <a:xfrm>
            <a:off x="7865669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0" name="Shape 18"/>
          <p:cNvSpPr/>
          <p:nvPr/>
        </p:nvSpPr>
        <p:spPr>
          <a:xfrm>
            <a:off x="8139989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8176565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D62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用户系统</a:t>
            </a:r>
            <a:endParaRPr lang="en-US" sz="1150" dirty="0"/>
          </a:p>
        </p:txBody>
      </p:sp>
      <p:sp>
        <p:nvSpPr>
          <p:cNvPr id="22" name="Shape 20"/>
          <p:cNvSpPr/>
          <p:nvPr/>
        </p:nvSpPr>
        <p:spPr>
          <a:xfrm>
            <a:off x="9763506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3" name="Shape 21"/>
          <p:cNvSpPr/>
          <p:nvPr/>
        </p:nvSpPr>
        <p:spPr>
          <a:xfrm>
            <a:off x="10037826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10074402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D63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周项目博客</a:t>
            </a:r>
            <a:endParaRPr lang="en-US" sz="1150" dirty="0"/>
          </a:p>
        </p:txBody>
      </p:sp>
      <p:sp>
        <p:nvSpPr>
          <p:cNvPr id="25" name="Text 23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9 周 Web 开发基础 · 1/7 · Web 开发主线。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本日定位：建立 Web 全景认知：从你在浏览器敲下回车，到服务器返回页面之间发生的一切；理解动态/静态、MVC、攻守关系，并明白为什么这个月选 Flask。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6" name="Shape 24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Web 开发总览：一次点击的完整旅程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057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一次点击的完整旅程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1 站 DNS：浏览器把域名翻译成 IP（你已在 subenum.py 里手动干过这事）。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2 站 TCP：三次握手建立连接（scanner.py 的 connect_ex 干的就是探测这一步）。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3 站 HTTP：浏览器发请求报文（方法/路径/头/体），服务器回响应（状态码/头/HTML）。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4 站 渲染：浏览器解析 HTML/CSS/JS，把字节画成你看到的页面。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你的工具箱三件套恰好对应前三站 —— 现在轮到你当『被扫的那一方』。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3502152"/>
          </a:xfrm>
          <a:prstGeom prst="roundRect">
            <a:avLst>
              <a:gd name="adj" fmla="val 2089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journey.txt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29535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journey.txt —— 一次点击的旅程（与你的工具箱对照）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浏览器输入 http://127.0.0.1:8000/admin 回车：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① DNS      域名 -&gt; IP        ← 你写过 subenum.py（gethostbyname）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② TCP      三次握手建连接     ← 你写过 scanner.py（connect_ex 探测）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③ HTTP     GET /admin        ← 你写过 dirbrute.py（拼路径发请求）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         ↓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④ 服务端   接收请求 → 处理 → 构造响应（本学期主角 Flask 干的活）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         ↓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⑤ 响应返回 200 + HTML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⑥ 浏览器   解析渲染成页面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本周任务：把 ④⑤ 从“别人写的”变成“你写的”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30352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41324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HTTP 报文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请求报文 = 请求行(方法+路径+版本) + 请求头 + 空行 + 请求体；响应报文 = 状态行 + 响应头 + 响应体。D36 已抓过，今天开始『生产』它们。</a:t>
            </a:r>
            <a:endParaRPr lang="en-US" sz="13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057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动态 vs 静态：谁来决定页面内容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静态：服务器直接把现成文件（html/css/js）原样发回 —— python -m http.server 就是纯静态服务器。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动态：请求先经过程序处理（查数据库/判断登录/拼模板），现生成 HTML 返回。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判断标准：同一 URL，不同人/不同时间看到不同内容 ⇒ 动态。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安全关联：动态 = 程序介入 = 有了输入处理 = 有了注入/XSS/越权的可能面。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static_demo.py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static_demo.py —— 30 行手写静态 vs 动态的差别（可运行）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http.server import BaseHTTPRequestHandler, HTTPServer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class Handler(BaseHTTPRequestHandler):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def do_GET(self):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if self.path == "/static":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# 静态思维：内容写死，人人一样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body = b"&lt;h1&gt;Static Page&lt;/h1&gt;"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else: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# 动态思维：根据请求现算内容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import datetime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now = datetime.datetime.now().strftime("%H:%M:%S")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body = f"&lt;h1&gt;Dynamic Page&lt;/h1&gt;&lt;p&gt;服务器时间: {now}&lt;/p&gt;".encode()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self.send_response(200)                 # 状态行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self.send_header("Content-Type", "text/html; charset=utf-8")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self.end_headers()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self.wfile.write(body)                  # 响应体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__name__ == "__main__":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HTTPServer(("127.0.0.1", 8001), Handler).serve_forever()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访问 /static 恒定不变；访问 / 每秒都不同 —— 这就是动态的本质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这个 30 行服务器就是 Flask 的『素颜版』：Flask 帮你把路由/模板/调试这些苦活变优雅。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057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MVC 餐厅版：数据、展示、调度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Model 模型 = 厨房与仓库：管数据怎么存、怎么取（本周 = SQLite）。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View 视图 = 菜品摆盘：管数据长什么样（本周 = Jinja2 模板）。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Controller 控制器 = 服务员：接单（请求）、传厨房、上菜（响应）（本周 = Flask 路由函数）。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好处分两层：改摆盘不动厨房（模板独立），换厨房不动服务员（数据层独立）。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Flask 是微框架：MVC 靠你组织代码实现，Django 才是强制 MVC 的全家桶。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3749040"/>
          </a:xfrm>
          <a:prstGeom prst="roundRect">
            <a:avLst>
              <a:gd name="adj" fmla="val 1951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mvc_map.txt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200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mvc_map.txt —— 本周知识 ↔ MVC 映射（人话版）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浏览器请求  ──►  [C 控制器] Flask 路由函数   ← D58 学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                   │ 调用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                   ▼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               [M 模型]   SQLite 增删改查   ← D61 学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                   │ 返回数据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                   ▼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               [V 视图]   Jinja2 模板渲染   ← D59 学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                   │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浏览器收到  ◄──  200 + 完整 HTML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D60 表单 = C 层接收用户输入；D62 session = C 层记住“谁在点菜”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D63 周项目 = 三层合体：个人博客系统 v1</a:t>
            </a:r>
            <a:endParaRPr lang="en-US" sz="11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057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为什么学攻先学守：开发者视角的漏洞地图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SQL 注入 = 代码把用户输入直接拼进 SQL —— 写过参数化查询的人才真正懂防法（D61 埋伏笔）。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XSS = 用户输入未转义就进 HTML —— 写过模板插值才懂 {{ }} 与转义的边界（D59 预告）。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会话劫持 = Cookie/Session 管理不当 —— 自己实现过登录才明白凭证怎么流转（D62）。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结论：下月每个漏洞课，都对应你本月亲手写过的一行代码 —— 这就是先守后攻。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2514600"/>
          </a:xfrm>
          <a:prstGeom prst="roundRect">
            <a:avLst>
              <a:gd name="adj" fmla="val 2909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vuln_map.txt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1965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vuln_map.txt —— 本月代码 ↔ 下月漏洞 对照表（先混个眼熟）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D58 @app.route        ↔ 路由遍历/未授权访问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D59 Jinja2 {{ }}      ↔ XSS（转义边界）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D60 request.form      ↔ CSRF/参数篡改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D61 参数化查询         ↔ SQL 注入（正面教材 vs 反面拼串）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D62 session/哈希密码   ↔ 会话劫持/弱口令存储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D63 博客项目           ↔ 综合靶场：下月拿它当练习目标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记住：漏洞不是玄学，是「某行代码少做了一个动作」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下月所有攻击技术都只在授权靶场练习 —— 你自己的博客 v1 就是第一个靶子。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057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为什么选 Flask：微框架的取舍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Flask 核心只有路由 + 请求响应 + 模板挂钩，20 行能起真服务 —— 学习曲线最平滑。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Django 自带 admin/ORM/用户系统，功能强但初学像开自动挡：快但不知道轮子怎么转。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安全视角：Flask 每层都透明可见（自己接 DB、自己管 session），漏洞原理因此藏不住。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选型口诀：学习/小工具选 Flask，业务系统选 Django，纯 API 可看 FastAPI —— 但底层数据流三者一致。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2514600"/>
          </a:xfrm>
          <a:prstGeom prst="roundRect">
            <a:avLst>
              <a:gd name="adj" fmla="val 2909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wsgi.txt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1965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wsgi.txt —— 各框架同一件事的代码量对比（概念示意）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需求：返回 “Hello, Security” 的 Web 服务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手写 http.server（D057）  ~30 行：自己解析路径自己拼响应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Flask（D058）             ~5  行：@app.route 声明式路由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Django                    ~15 行：要建项目/应用/urls/views 一套结构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FastAPI                   ~6  行：类似 Flask，主打异步+API 文档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结论：学原理选 Flask（一切可见），做项目再学全家桶也不迟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装环境预习作业：pip install flask —— 明天第一行代码就用它。</a:t>
            </a:r>
            <a:endParaRPr lang="en-US" sz="12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057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静态与动态页面的本质区别是什么？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用餐厅模型说出 MVC 三层的职责。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为什么说『漏洞是某行代码少做了一个动作』？举例。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学习期为什么选 Flask 而不是 Django？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你的工具箱三件套分别对应旅程哪几站？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057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057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Web 开发总览：一次点击的完整旅程 是安全工具的基础组件 —— 后续开发扫描器/检测器时直接复用。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自己写的工具只能用于自己的实验环境、靶场或明确授权的目标。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把每次练习当成真实工作流：先授权确认，再动手操作，最后留档记录。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057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跑通手写版动态服务器，用浏览器与 curl 观察『请求的旅程』。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运行 static_demo.py，浏览器分别访问 http://127.0.0.1:8001/static 与 /，对比内容。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用 python -m http.server 8002 起静态服务器，访问一个不存在路径观察 404 页面。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终端 curl -v http://127.0.0.1:8001/ 逐行读请求头响应头，对照 journey.txt 六站。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把 static_demo.py 改一行动态内容（加一句随机数），重启验证页面变化。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写 5 行笔记：MVC 三层各对应本周哪一天的知识。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/static 与 / 返回内容不同且能解释原因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能口述旅程六站顺序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curl 输出里能指出状态行/请求头/响应体</a:t>
            </a:r>
            <a:endParaRPr lang="en-US" sz="12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057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静态与动态页面的本质区别是什么？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用餐厅模型说出 MVC 三层的职责。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提示：服务员/厨房/摆盘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为什么说『漏洞是某行代码少做了一个动作』？举例。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学习期为什么选 Flask 而不是 Django？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你的工具箱三件套分别对应旅程哪几站？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057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把 static_demo.py 扩展第三个路径 /random：每次返回 1-100 的随机数。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用 curl -v 对比 8002 静态服务器 404 与 200 响应头差异，截图或抄录进笔记。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预习阅读：pip install flask 后运行 python -c "import flask; print(flask.__version__)"。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思考题：Cookie 出现在旅程哪一站（请求头还是响应头）？查资料写一句话。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057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/static 与 / 返回内容不同且能解释原因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能口述旅程六站顺序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curl 输出里能指出状态行/请求头/响应体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Web 开发总览：一次点击的完整旅程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056 · 月度复盘与大测试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058 · Flask 入门：pip install flask、最小应用与 @app.route。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057 · Web 开发总览：一次点击的完整旅程</dc:title>
  <dc:subject>Day 057 · Web 开发总览：一次点击的完整旅程</dc:subject>
  <dc:creator>0基础计算机与网络安全工程师训练营</dc:creator>
  <cp:lastModifiedBy>0基础计算机与网络安全工程师训练营</cp:lastModifiedBy>
  <cp:revision>1</cp:revision>
  <dcterms:created xsi:type="dcterms:W3CDTF">2026-09-09T23:14:27Z</dcterms:created>
  <dcterms:modified xsi:type="dcterms:W3CDTF">2026-09-09T23:14:27Z</dcterms:modified>
</cp:coreProperties>
</file>