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notesMasterIdLst>
    <p:notesMasterId r:id="rId16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2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开卷测出的是『查找能力』不是『掌握程度』；限时模拟真实工作压力 —— 拿到授权的时间窗不会等你慢慢翻资料。
2. 对策不同：概念不清要重学概念；细节遗忘靠速查表；从没动手必须重做 lab。不归因的复习等于重看一遍，效率最低。
3. 它把孤立知识连成体系：知道 dirbrute 字典思路下月用于 Web 目录测试，本月的学习才有迁移价值，不是学完即忘。
4. 保护已完成交付物、避免无休止修补；新想法进 v2 清单排期 —— 这是版本管理的纪律，也是与『完美主义』的对抗。
5. 开放题：多数人答『端口/目录扫描的服务发现思维』—— Web 安全测试的第一步就是资产与路径发现；logging/报告习惯同样是高分答案。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开卷测出的是『查找能力』不是『掌握程度』；限时模拟真实工作压力 —— 拿到授权的时间窗不会等你慢慢翻资料。
2. 对策不同：概念不清要重学概念；细节遗忘靠速查表；从没动手必须重做 lab。不归因的复习等于重看一遍，效率最低。
3. 它把孤立知识连成体系：知道 dirbrute 字典思路下月用于 Web 目录测试，本月的学习才有迁移价值，不是学完即忘。
4. 保护已完成交付物、避免无休止修补；新想法进 v2 清单排期 —— 这是版本管理的纪律，也是与『完美主义』的对抗。
5. 开放题：多数人答『端口/目录扫描的服务发现思维』—— Web 安全测试的第一步就是资产与路径发现；logging/报告习惯同样是高分答案。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056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月度复盘与大测试：15 题验收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8 周 月项目 · 7/7 · 实战开发主线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3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056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独立完成 15 题大测试：覆盖 socket/requests/工程化/工具箱四周主线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做完复盘四问：学会了什么 / 卡在哪 / 哪里能改进 / 下月怎么用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最后跑一次 tests_smoke.py + checklist，确认 v1 交付状态完好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把本月错题与坑位整理进错题本，标出 v2 待办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建立月度节奏感：月初立项 → 周推进 → 月末验收，这是未来三个月的固定循环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月测试不是考试，是『摸底』：它会告诉你哪些知识是假的会（看懂了≠能默写）。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复盘四问是职业习惯：安全工程师每次渗透测试后都要做同样结构的总结。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v1 打标后不再改 —— 克制是工程素养，新想法留给 v2，本月任务正式关闭。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056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知识地图：月度复盘与大测试：15 题验收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D55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测试文档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2172157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2446477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2483053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15题大测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4069994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4344314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4380890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冒烟+清单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最后全绿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5967832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6242152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6278728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复盘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四问</a:t>
            </a:r>
            <a:endParaRPr lang="en-US" sz="1150" dirty="0"/>
          </a:p>
        </p:txBody>
      </p:sp>
      <p:sp>
        <p:nvSpPr>
          <p:cNvPr id="19" name="Shape 17"/>
          <p:cNvSpPr/>
          <p:nvPr/>
        </p:nvSpPr>
        <p:spPr>
          <a:xfrm>
            <a:off x="7865669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0" name="Shape 18"/>
          <p:cNvSpPr/>
          <p:nvPr/>
        </p:nvSpPr>
        <p:spPr>
          <a:xfrm>
            <a:off x="8139989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8176565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v1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打标收官</a:t>
            </a:r>
            <a:endParaRPr lang="en-US" sz="1150" dirty="0"/>
          </a:p>
        </p:txBody>
      </p:sp>
      <p:sp>
        <p:nvSpPr>
          <p:cNvPr id="22" name="Shape 20"/>
          <p:cNvSpPr/>
          <p:nvPr/>
        </p:nvSpPr>
        <p:spPr>
          <a:xfrm>
            <a:off x="9763506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3" name="Shape 21"/>
          <p:cNvSpPr/>
          <p:nvPr/>
        </p:nvSpPr>
        <p:spPr>
          <a:xfrm>
            <a:off x="10037826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10074402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D57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进入Web月</a:t>
            </a:r>
            <a:endParaRPr lang="en-US" sz="1150" dirty="0"/>
          </a:p>
        </p:txBody>
      </p:sp>
      <p:sp>
        <p:nvSpPr>
          <p:cNvPr id="25" name="Text 23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8 周 月项目 · 7/7 · 实战开发主线。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本日定位：第 2 个月收官：完成 15 题月度大测试（覆盖第 5-8 周全部主线）、跑一遍复盘四问、给 SecToolKit v1 打上完成标记，带着工程化能力进入 Web 安全月。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6" name="Shape 24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月度复盘与大测试：15 题验收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056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考试规则：怎么测才是真验收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闭卷 90 分钟：不翻 PPT 不问 AI，全凭记忆与推理 —— 暴露真实掌握度。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1-10 题概念题每题 6 分，11-15 题代码题每题 8 分，满分 100。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代码题写在编辑器里能运行、能讲出每行含义才算对 —— 跑不通的代码不得分。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评分后错题必须归因：概念不清 / 细节遗忘 / 从没动手 —— 三类对策完全不同。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2514600"/>
          </a:xfrm>
          <a:prstGeom prst="roundRect">
            <a:avLst>
              <a:gd name="adj" fmla="val 2909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exam_rules.txt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1965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exam_rules.txt —— 大测试规则（贴在最显眼的地方）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时间：90 分钟 · 闭卷 · 手写或打字均可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概念题 1-10：每题 6 分，用自己的话，抄 PPT 原文按 0 分算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代码题 11-15：每题 8 分，要求：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a) 放进 day056/ 文件夹能直接运行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b) 对每行写一句注释证明你懂它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c) 主动说出该代码的 1 个边界情况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交卷后自评：错题逐条写「为什么错」进错题本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60 分以下：本周重做对应天的 lab；80 分以上：可以放心进 Web 月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考完立刻对答案（见本段代码注释）—— 趁记忆新鲜归因，隔天效果减半。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056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大测试 15 题（答案在代码注释里）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概念题 1-10：网络与并发、HTTP、工程化习惯、工具箱架构。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代码题 11-15：connect_ex 探测 / 线程池并发 / 字典加载 / CSV 报告 / argparse 子命令。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先自己全部做完再翻答案页 —— 中途翻答案等于弃考。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代码题务必真跑：跑不出结果的概念再熟也只能拿一半分。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exam.py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exam.py —— 大测试题目清单（答案见底部注释，先做完再看！）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"""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【概念题 · 每题 6 分】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1.  connect_ex 返回 0 与非 0 分别代表什么？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2.  为什么扫描端口必须 settimeout？不设会发生什么？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3.  ThreadPoolExecutor(max_workers=200) 中 200 控制什么？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太大会有什么问题？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4.  HTTP 哪些状态码算『发现』？403 为什么单独算一类？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5.  什么是软 404？calibrate() 用什么办法对付它？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6.  为什么 DNS 枚举被称为被动信息收集？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7.  gethostbyname 抛 socket.gaierror 意味着什么？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8.  logging 相比 print 的两个核心优势是什么？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9.  退出码 0 / 1 分别告诉调用者什么？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10. README 必备四段是什么？免责声明为什么不能省？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【代码题 · 每题 8 分】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11. 写 port_open(host, port)：connect_ex + 超时 + with 关闭。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12. 写 scan_ports(host, ports)：线程池并发探测，返回开放端口列表。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13. 写 load_wordlist(path)：去空行/注释/首尾斜杠，返回干净词表。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14. 写 save_report(result)：dict 列表导出 JSON（meta + data）。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15. 写 argparse 子命令骨架：tools scan --target X 注册并调用函数。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"""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===================== 答案（做完再对） =====================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1.  0=TCP 握手成功端口开放；非 0=errno 错误码，视为未开放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2.  对丢包端口 connect 会长时间阻塞；一个坏端口拖死整轮扫描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3.  同时工作的线程上限；太大浪费内存、句柄耗尽、对目标形成压力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4.  200/301/302/403；403=路径存在但被权限拦，是独立的存在性证据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5.  对不存在路径也回 200；先采样随机瞎编路径做基线，与基线一致视为不存在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6.  查询流量发往 DNS 服务器，目标主机本身收不到任何探测包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7.  DNS 无法解析该名字（典型 NXDOMAIN），即『不存在』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8.  ①级别过滤可开关 ②可重定向到文件且带时间戳/模块名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9.  0=成功；1=失败。脚本/CI 不解析输出即可判断成败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10. 是什么/安装/用法/免责。工具会被传播，无免责=替使用者的违法行为背书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11-15. 参考实现 = Day051 probe.py / scan_concurrent.py、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     Day052 wl.py、Day054 report.py、Day050 __main__.py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     评分点：能运行(+3)、逐行注释(+3)、说出 1 个边界(+2)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答案不单独成页，就藏在本代码块底部注释 —— 逼你先做完才往下看。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056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复盘四问：把经验变成能力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一问『学会了什么』：列出能独立复现的技能（不是『听过』，是『能再写一遍』）。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二问『卡在哪』：回看本月报错记录与错题本，找出重复出现的坑。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三问『哪里能改进』：给 v1 列 v2 待办（限速/软404/多IP），只记不做。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四问『下月怎么用』：Web 月里你的工具箱哪些模块还能上场？提前想清楚。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retro.py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retro.py —— 复盘四问模板（写进 memory/month02_retro.md）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answers = {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"learned": [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"能用 connect_ex+线程池写出并发端口扫描",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"requests 并发目录暴破 + 状态码过滤 + 软404校准",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"DNS 解析式子域名枚举（被动收集思路）",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"argparse 子命令 / logging / JSON+CSV 报告",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],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"stuck": [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# 填你自己的：本月哪类报错出现最多？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"示例：相对导入报错（忘了用 python -m tools）",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],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"improve_v2": [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"扫描限速 --rate 参数",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"更准的软 404 检测（响应内容指纹）",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"getaddrinfo 多 IP 资产支持",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],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"next_month": [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"dirbrute 的字典思路直接迁移到 Web 目录测试",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"scan 的端口概念是 Web 服务发现的基础",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"logging/报告习惯延续到 Web 项目的调试",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],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k, v in answers.items():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print(f"== {k} ==")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for line in v: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print("  -", line)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0352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41324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复盘（Retrospective）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项目结束后固定结构的经验提炼：成果、卡点、改进、迁移。源自敏捷开发，安全行业的测试报告本质就是它。</a:t>
            </a:r>
            <a:endParaRPr lang="en-US" sz="13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056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收官动作：给 v1 打标 + 下月预览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最后跑一遍 tests_smoke.py 与 checklist.txt，确认全绿后不再改 v1 代码。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给项目目录建 RELEASE_NOTES.md：v1 功能清单 + 已知问题 + 完成日期。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9 周进入 Web：浏览器-服务器旅程、Flask 入门 —— 你扫过的 8000 端口服务，从明天起自己写。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预告月三主线：Web 基础与 Flask（W9）→ Web 攻击面与漏洞原理（W10-11）→ 综合靶场项目（W12）。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242816"/>
          </a:xfrm>
          <a:prstGeom prst="roundRect">
            <a:avLst>
              <a:gd name="adj" fmla="val 1724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release.py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6941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release.py —— 生成 v1 发布说明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datetime, json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v1 = {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"version": "1.0",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"date": datetime.date.today().isoformat(),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"modules": {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"scanner":  "TCP connect_ex 并发端口扫描 + Banner 抓取",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"dirbrute": "字典驱动的目录暴破 + 状态码过滤 + 软404校准",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"subenum":  "DNS 子域名枚举（gethostbyname 并发解析）",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},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"known_issues": ["复杂软404识别不足", "泛解析误报", "无全局限速"],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"next": "v2: 限速 / 内容指纹 / 多IP 资产",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print(json.dumps(v1, ensure_ascii=False, indent=2))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存为 RELEASE_NOTES.md 的素材：v1 正式收官，本月不再改动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『不再改 v1』是刻意练习：克制改动欲望，把精力投入下月新知识 —— 工程师和时间管理的双修。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056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为什么月测试要闭卷且限时？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错题归因为什么要分三类？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复盘四问里『下月怎么用』为什么重要？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v1 打标后为什么不再改？新想法怎么办？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进入 Web 月，本月哪个能力最重要？为什么？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056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graphicFrame>
        <p:nvGraphicFramePr>
          <p:cNvPr id="10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056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月度复盘与大测试：15 题验收 是安全工具的基础组件 —— 后续开发扫描器/检测器时直接复用。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自己写的工具只能用于自己的实验环境、靶场或明确授权的目标。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把每次练习当成真实工作流：先授权确认，再动手操作，最后留档记录。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056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90 分钟完成 15 题大测试并自评，20 分钟完成复盘四问，给 v1 打标收官。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清空桌面，闭卷完成 exam.py 中 15 题（代码题在 day056/ 里真跑验证）。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对底部注释答案自评打分，错题逐条写『为什么错』进错题本。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运行 python retro.py 模板，把四问答案写进 memory/month02_retro.md。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最后跑 tests_smoke.py + checklist.txt，全绿后创建 RELEASE_NOTES.md。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把本月 5 个最有价值的坑位整理成一页 cheat sheet（速查表）。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15 题自评分数已记录（目标 ≥80）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复盘四问已写入 month02_retro.md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RELEASE_NOTES.md 完成且 v1 不再改动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056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为什么月测试要闭卷且限时？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错题归因为什么要分三类？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提示：概念不清/细节遗忘/没动手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复盘四问里『下月怎么用』为什么重要？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v1 打标后为什么不再改？新想法怎么办？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进入 Web 月，本月哪个能力最重要？为什么？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056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把 15 题错题做成 flashcard（问答卡），下周每天早读抽 3 张。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给 v2 清单排优先级：按『学习价值/工作量』打分排序，写出 Top 3。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预习 Flask：pip install flask 装好环境，跑通 hello world（明天直接开讲）。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思考题：如果要把 SecToolKit 做成 Web 服务（浏览器里操作），需要补哪些知识？列 3 条。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056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15 题自评分数已记录（目标 ≥80）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复盘四问已写入 month02_retro.md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RELEASE_NOTES.md 完成且 v1 不再改动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月度复盘与大测试：15 题验收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055 · 测试与文档；Day 050 · 月项目启动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057 · 第 9 周 Web 开发总览：浏览器到服务器的旅程与 Flask 选型。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056 · 月度复盘与大测试：15 题验收</dc:title>
  <dc:subject>Day 056 · 月度复盘与大测试：15 题验收</dc:subject>
  <dc:creator>0基础计算机与网络安全工程师训练营</dc:creator>
  <cp:lastModifiedBy>0基础计算机与网络安全工程师训练营</cp:lastModifiedBy>
  <cp:revision>1</cp:revision>
  <dcterms:created xsi:type="dcterms:W3CDTF">2026-09-09T23:14:27Z</dcterms:created>
  <dcterms:modified xsi:type="dcterms:W3CDTF">2026-09-09T23:14:27Z</dcterms:modified>
</cp:coreProperties>
</file>