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纯函数快、稳定、可断言；真实网络慢且结果随环境变化，放进每日自测会又慢又脆弱 —— 网络验证交给人工联调清单。
2. 先用一句话定义输入的期望结果（如『空段跳过』『坏区间报 ValueError』），再用 assert 验证代码确实如此；说不出期望的行为无法测试。
3. 工具会被传播复用，声明明确合法用途与责任边界，是安全工具的法律护身符，也是行业伦理的最低要求。
4. 每次改动代码后重跑同一组检查，确保老功能没被改坏；checklist 就是 v1 的回归清单，改完工具必须全绿。
5. 让使用者知道工具的适用边界，避免误信误报结果；隐瞒缺陷的『完美工具』在安全领域会造成真实风险。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纯函数快、稳定、可断言；真实网络慢且结果随环境变化，放进每日自测会又慢又脆弱 —— 网络验证交给人工联调清单。
2. 先用一句话定义输入的期望结果（如『空段跳过』『坏区间报 ValueError』），再用 assert 验证代码确实如此；说不出期望的行为无法测试。
3. 工具会被传播复用，声明明确合法用途与责任边界，是安全工具的法律护身符，也是行业伦理的最低要求。
4. 每次改动代码后重跑同一组检查，确保老功能没被改坏；checklist 就是 v1 的回归清单，改完工具必须全绿。
5. 让使用者知道工具的适用边界，避免误信误报结果；隐瞒缺陷的『完美工具』在安全领域会造成真实风险。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测试与文档：联调清单 + README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8 周 月项目 · 6/7 · 实战开发主线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理解测试金字塔的入门版：先单元断言，再模块自测，最后 CLI 联调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给三个模块补边界用例：空字典、坏 IP、不存在的路径、超时行为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assert 写轻量自测脚本 tests_smoke.py，一条命令跑完全部检查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README.md：安装、三命令用法示例、报告格式说明、免责声明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学会『交给未来自己』：CHANGELOG 记录 v1 变更与已知问题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建立交付心态：没文档没测试的工具 = 只有一次性的玩具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D51-54 每天都验过自己的模块，但没验过『组合起来 + 边界输入』—— 联调就是查这个。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安全工具的错误成本极高：误报浪费排查时间，漏报制造虚假安全感，测试就是防线。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README 是工具的第二个入口：三周后你自己也要靠它回忆用法，何况协作的人。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知识地图：测试与文档：联调清单 + README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D54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 全通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17215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446477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83053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测试+文档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单元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assert 自测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联调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CLI 清单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8139989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176565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README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+ 免责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976350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10037826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074402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D56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月测复盘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8 周 月项目 · 6/7 · 实战开发主线。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本日定位：为工具箱 v1 做交付前体检：过一遍联调清单、补边界用例测试、写出带安装/用法/免责声明的 README，让它像『别人的产品』一样经得起用。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测试与文档：联调清单 + README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联调清单：v1 交付前必须全绿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功能清单：三条子命令各自在『正常目标』上出正确结果 —— 这是主干道。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边界清单：空字典文件 / 不存在主机 / 目标拒绝连接 / 字典含特殊字符。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健壮性清单：坏输入不崩栈、退出码正确、报告目录不存在时自动创建。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清单逐条人工跑并勾选 —— 这是入门期最实用的验收方式，自动化是下一步。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checklist.txt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checklist.txt —— 联调清单（逐条执行，全绿才算过）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【功能】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scan: 对 127.0.0.1:8000 命中 8000，service=http-alt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dir : 对实验站命中 admin；404 词不出现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sub : 对 python.org 命中 www/mail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【边界】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字典文件不存在 -&gt; log.error + 退出码 1（不崩栈）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目标主机不可达 -&gt; scan 输出空结果 + 正常报告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空字典        -&gt; dir/sub 报告 data=[]，不报错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【健壮性】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reports/ 目录被手动删除 -&gt; 重新运行能自动创建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--verbose 打开 DEBUG 可见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 ] 每条命令退出码符合预期（0 成功 / 1 失败）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把这张清单存进仓库：以后每次改代码，交付前重跑一遍 —— 它就是你的回归测试。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assert 冒烟测试：tests_smoke.py（可运行）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assert 条件, '失败信息'：条件不成立抛 AssertionError —— 最轻量的测试。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测什么：parse_ports 边界、load_wordlist 清洗、resolve(localhost)、save_report 空数据。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不测什么：真实网络全链路（慢且依赖外网）—— 那是联调清单的事。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跑法：python tests_smoke.py 全过打印 ALL PASS —— D56 复盘前最后跑一次。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tests_smoke.py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tests_smoke.py —— v1 冒烟测试（在 sectoolkit 上级目录运行）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sectoolkit.scanner import parse_ports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sectoolkit.dirbrute import load_wordlist as load_dirs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sectoolkit.subenum import load_wordlist as load_subs, _resolve_one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sectoolkit.report import save_report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tempfile,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端口解析边界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parse_ports("80") == [80]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parse_ports("8000-8002") == [8000, 8001, 8002]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parse_ports("80,443,8000-8002") == [80, 443, 8000, 8001, 8002]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字典清洗边界（注释/空行/斜杠/大小写）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tempfile.NamedTemporaryFile("w", suffix=".txt", delete=False,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       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f.write("# c\n\nADMIN\n/login\n")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tmp = f.name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load_dirs(tmp) == ["ADMIN", "login"]        # dir 版不去大小写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load_subs(tmp) == ["admin", "login"]        # sub 版会 lower()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3) DNS 冒烟：localhost 必有解析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host, ip = _resolve_one("x",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ip == "127.0.0.1", f"localhost 解析异常: {ip}"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4) 报告：空数据只出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paths = save_report([], "smoke_empty")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len(paths) == 1 and paths[0].endswith(".json")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os.unlink(tmp)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print("ALL PASS ✔")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assert 是入门拐杖：第 10 个月学 pytest 后你会换正规框架，但『测什么』今天就要想清楚。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边界用例清单：找茬才有质量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空输入：空字典/空端口段 —— 期望空报告而非异常。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坏输入：不存在的主机、123456 当端口、http:// 后面没内容。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环境边界：断网跑 sub（failed 应等于总数）、目标防火墙丢包（scan 靠超时兜底）。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每个边界都要先在纸上写『期望行为』，再跑代码验证 —— 说不出期望就没法测。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edge_cases.py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edge_cases.py —— 边界用例示范（可运行）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socket, logging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logging.basicConfig(level=logging.INFO, format="%(levelname)s %(message)s")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safe_scan_ports(spec):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"""带边界处理的端口解析：演示期望行为先行"""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ports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part in spec.split(","):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part = part.strip()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part: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continue                        # 期望：跳过空段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"-" in part: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a, b = part.split("-")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not (a.isdigit() and b.isdigit()):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raise ValueError(f"坏区间: {part}")   # 期望：明确报错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ports.extend(range(int(a), int(b) + 1))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elif part.isdigit():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ports.append(int(part))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raise ValueError(f"坏端口: {part}")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ports: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raise ValueError("端口列表为空")     # 期望：拒绝空输入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ports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spec, expect in [("80", [80]), ("80, 443", [80, 443]),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("1-3", [1, 2, 3])]: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assert safe_scan_ports(spec) == expect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bad in ["", "abc", "80-", "0"]: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safe_scan_ports(bad); print(f"{bad!r} 竟然通过了!")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ValueError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logging.info("正确拒绝 %r -&gt; %s", bad, 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print("边界行为符合预期 ✔")</a:t>
            </a:r>
            <a:endParaRPr lang="en-US" sz="11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README.md：让工具自己会说话（可复制）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四段结构：是什么/安装/用法/免责 —— 60 秒内让陌生人跑起来。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用法给真实命令示例与示例输出片段，别只写参数表。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免责声明必须醒目：仅限授权目标、使用者自担责任 —— 这是安全工具的行业标配。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已知问题（Known Issues）如实写：v1 不支持软 404 复杂场景等，诚实比完美重要。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README.md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SecToolKit v1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三合一信息收集工具箱（教学项目）：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端口扫描 / 目录暴破 / 子域名枚举。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## ⚠️ 免责声明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本工具**仅限**用于：自有实验环境、靶场、已获书面授权的目标。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对未授权目标使用属于违法行为，后果自负。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## 安装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```bash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pip install requests        # 唯一第三方依赖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git clone &lt;你的仓库地址&gt;     # 或直接下载目录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```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## 用法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```bash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-m tools scan --target 127.0.0.1 --ports 1-1024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-m tools dir  --target http://127.0.0.1:8000 --wordlist wordlists/dirs_small.txt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-m tools sub  --domain example.com   --wordlist wordlists/subs_small.txt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```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报告输出至 `reports/`（JSON + CSV，文件名含时间戳）。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## 已知问题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- 不识别复杂软 404 场景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- 泛解析域名可能造成子域误报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## License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MIT（教学用途）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README 写完做『陌生人测试』：让同学只看 README 用你的工具，卡住的地方就是文档缺口。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冒烟测试为什么只测纯函数，不测真实网络？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『先写期望行为再写测试』怎么操作？举例。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README 的免责声明为什么必不可少？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回归测试是什么？你的 checklist.txt 起什么作用？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Known Issues 要诚实写出来？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测试与文档：联调清单 + README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全绿联调清单 + 跑通冒烟测试 + 完成 README 三件事。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写 tests_smoke.py 并运行，修到 ALL PASS；任何一条失败都回到对应模块修根因。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按 checklist.txt 逐条执行联调清单，边跑边在文件里把 [ ] 改成 [x]。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README.md（可直接用今天模板替换目标信息），补上你的实际命令输出片段。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让同学（或换个没看过代码的时段的自己）只凭 README 跑通一条命令，记录卡点。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新建 CHANGELOG.md：记录 v1 三个模块的功能、已知问题、修复日期。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python tests_smoke.py 输出 ALL PASS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checklist.txt 九条全部 [x]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README.md 三要素齐全且陌生人能照着跑通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冒烟测试为什么只测纯函数，不测真实网络？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『先写期望行为再写测试』怎么操作？举例。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提示：edge_cases.py 的写法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README 的免责声明为什么必不可少？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回归测试是什么？你的 checklist.txt 起什么作用？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Known Issues 要诚实写出来？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safe_scan_ports 补两个用例：超大端口 70000 与负数写法 -1，定义期望并实现。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README 增加 FAQ 段：回答『扫不出结果怎么办』『如何换字典』两个问题。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给 CHANGELOG 记录本周踩过的 3 个坑（从每天报错记录里挑）。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思考题：v2 想加并发限速参数 --rate，写出它的期望行为 3 条。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python tests_smoke.py 输出 ALL PASS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checklist.txt 九条全部 [x]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README.md 三要素齐全且陌生人能照着跑通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测试与文档：联调清单 + README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054 · CLI 整合与报告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 · 月度复盘与大测试：15 题月测 + 复盘四问。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055 · 测试与文档：联调清单 + README</dc:title>
  <dc:subject>Day 055 · 测试与文档：联调清单 + README</dc:subject>
  <dc:creator>0基础计算机与网络安全工程师训练营</dc:creator>
  <cp:lastModifiedBy>0基础计算机与网络安全工程师训练营</cp:lastModifiedBy>
  <cp:revision>1</cp:revision>
  <dcterms:created xsi:type="dcterms:W3CDTF">2026-09-09T23:14:26Z</dcterms:created>
  <dcterms:modified xsi:type="dcterms:W3CDTF">2026-09-09T23:14:26Z</dcterms:modified>
</cp:coreProperties>
</file>