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print 直接绑死stdout，调用方无法过滤；logging 把『发什么消息』与『怎么展示』分离，CLI 层统一配置级别与格式。
2. csv 模块自己管理行结束符；不写 newline='' 在 Windows 会额外插入空行，Excel 打开每行之间隔一行空行。
3. 可追溯性：安全报告必须能回答『什么时候、用什么工具、看了什么范围』，否则结论无法复核，等于无效报告。
4. 没用 python -m tools 方式启动 —— 相对导入只在包上下文里有效；直接 python __main__.py 会把它当独立脚本。
5. 让别的程序（脚本、CI、计划任务）无需解析输出就能判断成败：0 成功、非 0 失败，是命令行工具的通用契约。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print 直接绑死stdout，调用方无法过滤；logging 把『发什么消息』与『怎么展示』分离，CLI 层统一配置级别与格式。
2. csv 模块自己管理行结束符；不写 newline='' 在 Windows 会额外插入空行，Excel 打开每行之间隔一行空行。
3. 可追溯性：安全报告必须能回答『什么时候、用什么工具、看了什么范围』，否则结论无法复核，等于无效报告。
4. 没用 python -m tools 方式启动 —— 相对导入只在包上下文里有效；直接 python __main__.py 会把它当独立脚本。
5. 让别的程序（脚本、CI、计划任务）无需解析输出就能判断成败：0 成功、非 0 失败，是命令行工具的通用契约。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 整合与报告：logging + JSON/CSV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8 周 月项目 · 5/7 · 实战开发主线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D50 的 TODO 桩换成真实调用：import 模块 → 传参 → 拿结构化结果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 logging：格式、级别、--verbose 开关，替换所有 print 调试输出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report.py：save_json() 与 save_csv()，并让三个模块共用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处理跨模块共性：错误计数、耗时统计、退出码语义（0 成功 / 2 无发现）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体会工程收尾：工具『能跑』到『能交付』中间差的就是日志与报告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全程红线：CLI 帮助文本里保留授权声明，输出报告标注生成时间与目标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打印语句是给自己看的，日志与报告是给别人看的 —— 交付物决定工具的专业度。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安全报告的核心诉求是可追溯：什么时间、扫了谁、参数是什么、结论依据什么。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 整合完成后，三件工具第一次作为『一个产品』被使用，这正是月项目的意义。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知识地图：CLI 整合与报告：logging + JSON/CSV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D50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TODO 桩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真实调用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统一日志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report.py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JSON/CSV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命令全通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D55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测试文档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8 周 月项目 · 5/7 · 实战开发主线。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本日定位：把三个模块接进统一 CLI：argparse 子命令真实调用、logging 统一输出、结果一键导出 JSON 与 CSV，工具箱 v1 正式可用。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CLI 整合与报告：logging + JSON/CSV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统一：从 print 到日志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好处：级别可调（DEBUG/INFO/WARNING）、可重定向到文件、带时间戳模块名。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basicConfig 一次配置全局生效：format 里放时间、级别、名字、消息四要素。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--verbose 开 DEBUG：默认安静（INFO），排查问题时加参数看细节 —— 工具惯例。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在库里要清零：模块内部只 log，把『打印到屏幕』的决定权留给 CLI 层。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logdemo.py —— 5 分钟学会工程日志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logging, argparse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logging.basicConfig(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level=logging.INFO,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format="%(asctime)s [%(levelname)s] %(name)s: %(message)s",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datefmt="%H:%M:%S")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 = logging.getLogger("sectoolkit")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work(verbose=False):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verbose: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logging.getLogger().setLevel(logging.DEBUG)   # 开调试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log.info("开始干活")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log.debug("这里只有 --verbose 才能看到：中间变量 x=42")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log.warning("跳过 1 个无效目标")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log.error("示例错误（演示用）")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 = argparse.ArgumentParser()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p.add_argument("--verbose", action="store_true")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args = p.parse_args()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work(args.verbose)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日志级别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DEBUG(细节) &lt; INFO(正常进展) &lt; WARNING(可继续) &lt; ERROR(出错) &lt; CRITICAL(灾难)。默认 INFO，排查时开 DEBUG。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report.py：JSON 与 CSV 双格式（可运行）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json.dump(ensure_ascii=False, indent=2)：中文不转义、人能直接读。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用 csv.DictWriter：字段来自 data[0].keys()，天然适配我们的 dict 列表结果。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reports/ 目录用 os.makedirs(exist_ok=True) 自动建，文件名带时间戳防覆盖。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统一入口 save_report(result, basename)：一次调用同时产出 .json 与 .csv。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sectoolkit/report.py —— 报告生成模块 v0.1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json, csv, os, datetime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_ts():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datetime.datetime.now().strftime("%Y%m%d_%H%M%S")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save_report(result: list, basename="scan", outdir="reports"):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"""把 dict 列表同时存成 JSON 与 CSV，返回文件路径列表"""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os.makedirs(outdir, exist_ok=True)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stamp = _ts()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meta = {"generated_at": datetime.datetime.now().isoformat(timespec="seconds"),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"tool": "SecToolKit v1", "rows": len(result)}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jpath = os.path.join(outdir, f"{basename}_{stamp}.json")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open(jpath,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json.dump({"meta": meta, "data": result},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f, ensure_ascii=False, indent=2)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cpath = os.path.join(outdir, f"{basename}_{stamp}.csv")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result:                       # 空结果只出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open(cpath, "w", encoding="utf-8", newline="")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 = csv.DictWriter(f, fieldnames=list(result[0].keys()))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w.writeheader()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w.writerows(result)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[p for p in (jpath, cpath)]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           # 自测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demo = [{"port": 8000, "service": "http-alt", "banner": ""}]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print(save_report(demo, "demo"))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newline='' 是 CSV 的官方正确姿势：不写它，Windows 下会多出空行。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__main__.py 整合：子命令接真模块（可运行）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 cmd_* 只做三件事：log 参数、调模块、存报告 —— 不夹业务逻辑。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 走 scanner.scan()；dir 走 dirbrute.dirbrute() 取 found；sub 走 subenum.enum_subdomains()。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耗时用 time.perf_counter() 统计，写进日志 —— 报告里也是关键信息。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退出码：正常 0；模块抛异常被捕获后 sys.exit(1) —— 让脚本化调用能感知失败。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__main__.py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sectoolkit/__main__.py —— v1 整合版（节选自 D50 骨架，TODO 已换真）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argparse, logging, sys,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. import scanner, dirbrute, subenum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.report import save_report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logging.basicConfig(level=logging.INFO,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format="%(asctime)s [%(levelname)s] %(name)s: %(message)s", datefmt="%H:%M:%S")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 = logging.getLogger("sectoolkit")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_finish(rows, basename):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paths = save_report(rows, basename)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log.info("报告已生成: %s", ", ".join(paths))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cmd_scan(args):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t0 = time.perf_counter()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scanner.scan(args.target, args.ports)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log.info("scan %s 完成，开放 %d 端口，耗时 %.2fs",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args.target, len(rows), time.perf_counter() - t0)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_finish(rows, "scan")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cmd_dir(args):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t0 = time.perf_counter()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 = dirbrute.dirbrute(args.target, args.wordlist)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log.info("dir %s 完成，命中 %d，耗时 %.2fs",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args.target, len(res["found"]), time.perf_counter() - t0)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_finish(res["found"], "dir")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cmd_sub(args):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 = subenum.enum_subdomains(args.domain, args.wordlist)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log.info("sub %s 完成，解析 %d，失败 %d",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args.domain, len(res["found"]), res["failed"])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_finish(res["found"], "sub")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 = argparse.ArgumentParser(prog="tools",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description="SecToolKit v1 · 仅限授权目标使用")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sub = p.add_subparsers(dest="cmd", required=True)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 = sub.add_parser("scan"); ps.add_argument("--target", required=True)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ps.add_argument("--ports", default="1-1024"); ps.set_defaults(func=cmd_scan)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pd = sub.add_parser("dir"); pd.add_argument("--target", required=True)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pd.add_argument("--wordlist", default="wordlists/dirs_small.txt")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pd.set_defaults(func=cmd_dir)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psub = sub.add_parser("sub"); psub.add_argument("--domain", required=True)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psub.add_argument("--wordlist", default="wordlists/subs_small.txt")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psub.set_defaults(func=cmd_sub)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args = p.parse_args()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args.func(args)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Exception as e:           # 兜底：别让崩栈吓到用户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log.error("执行失败: %s", 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sys.exit(1)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main()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相对导入 from . import scanner 要求用 python -m tools 启动 —— 直接跑文件会 ImportError。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全链路验收：一条命令跑完三件套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先起实验目标：python -m http.server 8000（有 8000 端口与 admin/ 目录可命中）。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-m tools scan --target 127.0.0.1 --ports 1-1024 → 命中 8000 并出报告。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-m tools dir --target http://127.0.0.1:8000 → 命中 admin；sub 用 python.org 验证。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 reports/ 检查：JSON 能看懂、CSV 能被 Excel 打开、文件名带时间戳。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acceptance.txt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acceptance.txt —— 今天全链路命令清单（逐条跑，逐条勾）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起实验目标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-m http.server 8000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端口扫描（新终端）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-m tools scan --target 127.0.0.1 --ports 1-1024 --verbose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期望：日志显示 scan 完成 + 8000 端口；reports/ 出现 scan_*.json/csv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目录暴破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-m tools dir --target http://127.0.0.1:8000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期望：命中 admin（先在实验目录建 admin/index.html）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4) 子域名枚举（公网示例域，DNS 查询属于被动信息收集）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-m tools sub --domain python.org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期望：命中 www/mail；reports/ 出现 sub_*.json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5) 检查退出码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%ERRORLEVEL%     # cmd 下应输出 0（PowerShell 用 $LASTEXITCODE）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仅限授权目标：sub 子命令只对 python.org 这类公共示例域或你自己的域名练习。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库里为什么禁用 print，统一用 logging？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写入时 newline='' 的作用？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为什么报告要带 meta（时间/工具名/行数）？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from . import scanner 报 ImportError 最可能的原因？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 0/1 的意义是什么？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 整合与报告：logging + JSON/CSV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完成整合：三个子命令全部真实可用，报告文件落盘并抽查内容。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写入 report.py 并单跑自测块，确认 reports/demo_*.json 与 csv 生成。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替换 __main__.py 为整合版，逐条接通三个子命令（先 import 冒烟测试再跑全量）。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起 http.server 8000 + admin/ 目录，依次跑 scan/dir/sub 三条命令。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打开报告文件核对：meta 里有时间与行数，data 与屏幕输出一致。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给 cmd_scan 故意喂一个不存在的主机名，确认 log.error + 退出码 1 的兜底生效。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三条子命令各生成一对 json/csv 报告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--verbose 能看到 DEBUG 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坏目标不崩栈、退出码为 1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库里为什么禁用 print，统一用 logging？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提示：谁来决定输出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写入时 newline='' 的作用？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为什么报告要带 meta（时间/工具名/行数）？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from . import scanner 报 ImportError 最可能的原因？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 0/1 的意义是什么？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给三个子命令加 --verbose 与 --outdir 参数（outdir 透传给 save_report）。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让 scan 报告额外记录 ports 参数与耗时（加进 meta 或首行注释均可）。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assert 测试：save_report 对空列表只产出 json 不产出 csv。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思考题：如果三个模块未来要并行执行（同时扫端口+子域），CLI 层要改什么？写 3 行注释。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三条子命令各生成一对 json/csv 报告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--verbose 能看到 DEBUG 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坏目标不崩栈、退出码为 1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CLI 整合与报告：logging + JSON/CSV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月项目启动；Day 051 · scanner.py；Day 052 · dirbrute.py；Day 053 · subenum.py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测试与文档：联调清单、边界用例与 README。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054 · CLI 整合与报告：logging + JSON/CSV</dc:title>
  <dc:subject>Day 054 · CLI 整合与报告：logging + JSON/CSV</dc:subject>
  <dc:creator>0基础计算机与网络安全工程师训练营</dc:creator>
  <cp:lastModifiedBy>0基础计算机与网络安全工程师训练营</cp:lastModifiedBy>
  <cp:revision>1</cp:revision>
  <dcterms:created xsi:type="dcterms:W3CDTF">2026-09-09T23:14:26Z</dcterms:created>
  <dcterms:modified xsi:type="dcterms:W3CDTF">2026-09-09T23:14:26Z</dcterms:modified>
</cp:coreProperties>
</file>