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查询流量发往 DNS 服务器而不是目标主机，目标站点本身收不到任何请求，因此对目标几乎零压力、不易触发告警。
2. DNS 无法解析该名字 —— 通常是域名不存在（NXDOMAIN）或本机 DNS 配置有问题；枚举工具把它视为『未找到』。
3. 站点把 *.domain 全部解析到同一 IP，瞎编词也能『命中』。校准方法：先解析一个随机瞎编子域，若成功则该域有泛解析，结果需人工甄别。
4. 所有解析都失败但不抛异常退出 —— 工具会输出『0 个子域』这种错误结论。所以结果里必须带 failed 计数，比例异常时先查环境。
5. 统一数据结构后，CLI 层可以直接把 found 列表交给报告生成器（JSON/CSV），也能联动 scanner 对 IP 做端口扫描。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查询流量发往 DNS 服务器而不是目标主机，目标站点本身收不到任何请求，因此对目标几乎零压力、不易触发告警。
2. DNS 无法解析该名字 —— 通常是域名不存在（NXDOMAIN）或本机 DNS 配置有问题；枚举工具把它视为『未找到』。
3. 站点把 *.domain 全部解析到同一 IP，瞎编词也能『命中』。校准方法：先解析一个随机瞎编子域，若成功则该域有泛解析，结果需人工甄别。
4. 所有解析都失败但不抛异常退出 —— 工具会输出『0 个子域』这种错误结论。所以结果里必须带 failed 计数，比例异常时先查环境。
5. 统一数据结构后，CLI 层可以直接把 found 列表交给报告生成器（JSON/CSV），也能联动 scanner 对 IP 做端口扫描。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开发子域名枚举模块 subenum.py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4/7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理解原理：子域存在 ⇔ DNS 能解析出 IP —— 不发包给目标站也能完成枚举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resolve()：gethostbyname 成功返回 IP，socket.gaierror 视为不存在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并发解析整个字典，DNS 慢所以超时要给足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处理边界： NXDOMAIN 与解析超时都算『没找到』，但不能让异常炸掉线程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输出结构化结果：子域/IP 列表，供 D54 报告与后续端口扫描接力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合规提醒：被动枚举仅查询 DNS，但仍只针对授权资产使用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子域名是资产的门牌号：一个被遗忘的测试站 dev.old-corp.com 常是安全链最弱的一环。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相比目录暴破，DNS 解析对目标站点几乎零压力 —— 这是更『温柔』的信息收集手段。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结果直接喂给 scanner.py：枚举出 IP 就能接着扫端口，工具箱第一次体现『组合』价值。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知识地图：开发子域名枚举模块 subenum.py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dirbrute完成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subenum.py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解析原理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优雅降级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D54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CLI整合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4/7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本日定位：实现 subenum.py：用子域字典拼域名、socket.gethostbyname 并发解析，把『DNS 说不说得得出』作为子域存在与否的判据。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开发子域名枚举模块 subenum.py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原理：问 DNS 而不是问网站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子域名枚举 = 对每个候选词构造 word.domain.com，去问 DNS 服务器『它的 IP 是多少』。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解析成功 → 该子域存在（不管站点是否对外服务）；socket.gaierror → DNS 说不认识 = 不存在。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这叫被动枚举：流量发往 DNS 服务器而非目标主机，目标站本身毫无感知。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局限：只对『有 DNS 记录』的子域有效；靠泛解析 (*.dom) 的站点会把瞎编词也解析成功，需人工识别。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dns_basic.py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dns_basic.py —— 亲手问一次 DNS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resolve(host: str):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"""解析成功返回 IP，失败返回 None"""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socket.gethostbyname(host)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socket.gaierror:          # DNS 说不认识这个名字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host in ["www.python.org", "no-such-host-xyz.example"]: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print(f"{host:30s} -&gt; {resolve(host)}")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www.python.org -&gt; 151.101.x.x    瞎编的 -&gt; None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NXDOMAIN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应答码：域名不存在。gethostbyname 把它抛成 gaierror —— 我们的『不存在』判据就来自这里。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 细节与异常面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 返回一个 IP 字符串；想拿完整记录用 getaddrinfo（v4/v6 都给）。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三类异常要接：gaierror（不存在/域名坏）、OSError（网络层问题）、timeout（解析卡住）。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本机断网时所有解析都会失败 —— 结果全错但不报错，所以代码要能输出『失败计数』。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解析有本地缓存：同一域名第二次查询可能命中缓存，测耗时别用重复目标。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dns_edge.py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dns_edge.py —— gethostbyname 的异常面与进阶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resolve_full(host):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infos = socket.getaddrinfo(host, None)   # 更完整：A/AAAA 都拿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sorted({i[4][0] for i in infos})  # 去重后的 IP 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socket.gaierror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f"gaierror({e.errno})"            # 典型：11001 主机未知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f"oserror({e})"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print(resolve_full("www.python.org"))   # ['151.101.x.x', '2a04:4e42::647']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print(resolve_full("nx-xyz.example"))   # gaierror(11001)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用 gethostbyname 拿一个 IP 足够；getaddrinfo 是 v2 支持多 IP 资产时的升级路线。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并发解析：线程池 + 合理超时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单次查询几十~几百毫秒，串行 200 词要十几秒；线程池 30 并发可压到 1~2 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 没有 timeout 参数 —— 卡住时靠线程池整体等待，别开太大方。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resolve 返回 (sub, ip_or_None) 元组：让『没找到』也是数据，而不是异常。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失败计数 failed 记录解析报错总数：比例过高 = 本机 DNS/网络有问题，提醒使用者先查环境。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sub_concurrent.py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sub_concurrent.py —— 并发解析（仅用于授权目标）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resolve_one(word, domain):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f"{word}.{domain}"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(host, socket.gethostbyname(host))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(host,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enum_subdomains(domain, words, workers=30):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hits, failed = [],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host, ip in ex.map(lambda w: resolve_one(w, domain), words):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ip: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hits.append({"subdomain": host, "ip": ip})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failed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hits, failed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words = ["www", "mail", "api", "test", "dev", "admin"]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hits, failed = enum_subdomains("python.org", words)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h in hits: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print(f"[+] {h['subdomain']:20s} {h['ip']}")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print("未解析:", failed, "/", len(words))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ex.map 按输入顺序回结果，便于和 words 对账 —— 这套写法在 D51/D52 已经用过三遍了。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subenum.py 成品：模块化 + 自测（可运行）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对外只暴露 enum_subdomains(domain, wordlist_path, ...)：签名与另两个模块风格一致。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字典加载复用 D52 的 load_wordlist 逻辑（这里内置一份，D54 整合时再抽公共包）。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 {'found': [...], 'failed': n}：found 里的 ip 可直接接 scanner.scan() 联动。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自测入口：python subenum.py python.org wordlists/subs_small.txt。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subenum.py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sectoolkit/subenum.py —— 子域名枚举模块 v0.1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仅限授权目标！枚举结果属于敏感信息，不得用于未授权测试。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load_wordlist(path):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out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line in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 = line.strip().strip(".").lower()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w and not w.startswith("#"):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out.append(w)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out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_resolve_one(word, domain):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f"{word}.{domain}"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(host, socket.gethostbyname(host))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OSError:                      # gaierror/网络错误统一算“没找到”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(host,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enum_subdomains(domain, wordlist_path, workers=30) -&gt; dict: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words = load_wordlist(wordlist_path)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results = list(ex.map(lambda w: _resolve_one(w, domain), words))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found = [{"subdomain": h, "ip": ip} for h, ip in results if ip]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failed = sum(1 for _, ip in results if not 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{"found": found, "failed": failed}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sys,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domain = sys.argv[1] if len(sys.argv) &gt; 1 else "python.org"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wl = sys.argv[2] if len(sys.argv) &gt; 2 else "wordlists/subs_small.txt"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print(json.dumps(enum_subdomains(domain, wl),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ensure_ascii=False, indent=2))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验收基准：subs_small.txt 里放 www/mail/api 等词，对 python.org 必须命中 www 与 mail。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DNS 枚举是『被动』的？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 抛 gaierror 说明什么？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什么是泛解析陷阱？怎么发现？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本机断网时程序会发生什么？为什么危险？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enum_subdomains 返回 dict 而不是直接 print，对 D54 有什么用？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开发子域名枚举模块 subenum.py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subenum.py 并在本机 DNS 环境验证解析结果。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wordlists/subs_small.txt：www/mail/api/dev/test/blog/shop 等 10~15 个词。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写入 subenum.py 成品，先单跑 resolve() 验证 python.org 能出 IP。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python subenum.py python.org wordlists/subs_small.txt，确认命中 www 与 mail。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故意断网（或改一个不存在的 DNS）跑一次，观察 failed 计数 —— 理解『全错但不报错』的风险。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hits 结果手工接 scanner.py：对解析出的 IP 扫 80/443，体验模块联动。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subenum.py python.org ... 命中 www/mail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failed 计数正确（断网时 failed=总数）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能口述『为什么这是被动枚举』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DNS 枚举是『被动』的？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gethostbyname 抛 gaierror 说明什么？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提示：NXDOMAIN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什么是泛解析陷阱？怎么发现？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本机断网时程序会发生什么？为什么危险？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enum_subdomains 返回 dict 而不是直接 print，对 D54 有什么用？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加入泛解析检测：先解析 3 个随机瞎编子域，若全部成功则在结果里加 wildcard: true 警告。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扩充字典到 40 词，加入 oa/vpn/gitlab/jenkins/grafana 等运维常客。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assert 测试：resolve('localhost') 必须返回 '127.0.0.1'（本机总有这条记录）。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思考题：passive 枚举拿不到『隐藏 DNS 记录』，写出 2 种主动补充手段的名字（查资料）。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subenum.py python.org ... 命中 www/mail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failed 计数正确（断网时 failed=总数）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能口述『为什么这是被动枚举』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开发子域名枚举模块 subenum.py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目录暴破模块 dirbrute.py；Day 051 · 端口扫描模块 scanner.py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CLI 整合与报告：argparse 子命令、统一 logging、JSON+CSV 报告。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053 · 开发子域名枚举模块 subenum.py</dc:title>
  <dc:subject>Day 053 · 开发子域名枚举模块 subenum.py</dc:subject>
  <dc:creator>0基础计算机与网络安全工程师训练营</dc:creator>
  <cp:lastModifiedBy>0基础计算机与网络安全工程师训练营</cp:lastModifiedBy>
  <cp:revision>1</cp:revision>
  <dcterms:created xsi:type="dcterms:W3CDTF">2026-09-09T23:14:26Z</dcterms:created>
  <dcterms:modified xsi:type="dcterms:W3CDTF">2026-09-09T23:14:26Z</dcterms:modified>
</cp:coreProperties>
</file>