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403 说明路径存在但被权限拦截 —— 后台/管理接口常这样；它提示值得用合法凭据或更高权限再验证，报告里单列一类。
2. 对不存在路径也回 200 的行为。校准方法：先发几个随机瞎编路径，记录其状态码与长度作为基线，结果与基线一致的都视为不存在。
3. 301/302 本身就是『该路径存在』的信号；自动跟随会拿到最终页面的状态码，反而丢失原路径信息。
4. 防止字典里混入带斜杠的行导致拼接出 //admin 这类畸形 URL；清洗在加载阶段做一次，后面所有代码都干净。
5. HTTP 请求本身较快，20 并发已能数秒内跑完小字典；再高对目标压力大、易触发封禁/限流，也更容易被 WAF 记录为攻击行为。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403 说明路径存在但被权限拦截 —— 后台/管理接口常这样；它提示值得用合法凭据或更高权限再验证，报告里单列一类。
2. 对不存在路径也回 200 的行为。校准方法：先发几个随机瞎编路径，记录其状态码与长度作为基线，结果与基线一致的都视为不存在。
3. 301/302 本身就是『该路径存在』的信号；自动跟随会拿到最终页面的状态码，反而丢失原路径信息。
4. 防止字典里混入带斜杠的行导致拼接出 //admin 这类畸形 URL；清洗在加载阶段做一次，后面所有代码都干净。
5. HTTP 请求本身较快，20 并发已能数秒内跑完小字典；再高对目标压力大、易触发封禁/限流，也更容易被 WAF 记录为攻击行为。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052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开发目录暴破模块 dirbrute.py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8 周 月项目 · 3/7 · 实战开发主线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052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理解目录暴破原理：拿字典里的路径逐个拼 URL 请求，看服务器回什么状态码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 load_wordlist()：读 txt、去空行注释、支持 # 注释行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ThreadPoolExecutor + requests 并发请求，并给每请求设 timeout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按状态码语义过滤：200/301/403 关注、404 丢弃，并能识别软 404 陷阱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模块自带自测入口：对 python -m http.server 的服务直接验证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再次刻进肌肉记忆：只对授权目标跑，控制并发别打死人家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真实网站的后台、备份文件、.git 目录从不写在首页上 —— 目录暴破是发现它们的标准手段。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403 也算发现：能访问却被拒绝的路径本身就是信息（存在性泄露），报告里要单独一类。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上周爬虫课的 Session/UA/重试礼仪，今天全部落到工程模块里。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052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知识地图：开发目录暴破模块 dirbrute.py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D51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scanner完成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217215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446477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483053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dirbrute.py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4344314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380890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字典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加载清洗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6242152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278728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并发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8139989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176565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状态码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过滤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976350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10037826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10074402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D53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子域枚举</a:t>
            </a:r>
            <a:endParaRPr lang="en-US" sz="1150" dirty="0"/>
          </a:p>
        </p:txBody>
      </p:sp>
      <p:sp>
        <p:nvSpPr>
          <p:cNvPr id="25" name="Text 23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8 周 月项目 · 3/7 · 实战开发主线。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本日定位：实现 dirbrute.py：加载字典、requests 并发请求 URL 路径、按状态码过滤结果，找出网站上『没写进导航栏』的隐藏路径。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6" name="Shape 24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开发目录暴破模块 dirbrute.py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原理与状态码语义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拼 URL：base_url.rstrip('/') + '/' + word，逐个 GET，答案全在状态码里。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200 = 路径存在且可读；301/302 = 存在但跳转；403 = 存在但无权访问（同样是发现）。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404 = 大概率不存在；但要警惕『软 404』：无论路径对错都回 200 的站点。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对策：先请求一个随机瞎编路径记录其状态码与长度，凡与它相同的都按不存在处理。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008376"/>
          </a:xfrm>
          <a:prstGeom prst="roundRect">
            <a:avLst>
              <a:gd name="adj" fmla="val 243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status_codes.py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4597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status_codes.py —— 亲眼看一遍状态码语义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base = "http://127.0.0.1:8000"   # 起一个 python -m http.server 做实验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path in ["/", "/no_such_file_xyz", "/sub"]: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 = requests.get(base + path, timeout=3)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print(f"{path:20s} -&gt; {r.status_code}  len={len(r.content)}")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requests.RequestException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print(path, "请求失败:", type(e).__name__)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200=存在 404=不存在；如果瞎编路径也回 200，说明该站是“软404”，需按长度区分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软 404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服务器对不存在的路径也返回 200 状态码（常见于 SPA 站点）。只看状态码会误报，需结合响应长度/内容二次判断。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052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字典加载：load_wordlist()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字典就是 txt：一行一个候选路径。加载时去空白行、去 # 注释行、strip 每行。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字典质量 &gt; 数量：几百个精准词远胜几万个垃圾词 —— 初学阶段先用小字典。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open(path, encoding='utf-8') 显式编码，Windows 下能避免 gbk 读错文件。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line.strip('/') 防止字典里有人手滑写了 /admin 带斜杠，拼接时出现双斜杠。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wl.py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wl.py —— 字典加载函数（dirbrute 会直接 import 它）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load_wordlist(path: str) -&gt; list: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"""读字典：去空行、去注释、去斜杠，返回干净词表"""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words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open(path, "r",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for line in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w = line.strip().strip("/")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if w and not w.startswith("#"):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words.append(w)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words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import os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先造一个小字典再读它 —— 确保今天的代码人人能独立跑通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sample = "# 小字典\nadmin\nlogin\n\ntest\n#注释行\n.git\n"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open("dirs_small.txt", "w",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f.write(sample)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print(load_wordlist("dirs_small.txt"))   # ['admin', 'login', 'test', '.git']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把字典当数据资产管理：wordlists/ 目录统一存放，README 里注明来源，D55 写文档会用到。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并发请求与限速礼仪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 每次 GET 都要 timeout：网络卡住的路径不能拖死整个线程。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ThreadPoolExecutor(max_workers=20) 对 HTTP 足够；100+ 并发等于在打目标。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统一带 User-Agent（自报家门 SecToolKit/0.1 + 联系方式是行业惯例）。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异常处理三件套：requests.RequestException 兜底、超时单独容忍、异常路径计入 errors。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polite.py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polite.py —— 有礼貌的请求（仅用于授权目标）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concurrent.futures import ThreadPoolExecutor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HEADERS = {"User-Agent": "SecToolKit/0.1 (authorized-lab-training)"}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check_one(base, word, timeout=3):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url = f"{base.rstrip('/')}/{word}"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 = requests.get(url, headers=HEADERS, timeout=timeout,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   allow_redirects=False)   # 跳转只记码，不跟进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{"path": word, "status": r.status_code, "length": len(r.content)}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requests.RequestException: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{"path": word, "status": -1, "length": 0}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ThreadPoolExecutor(max_workers=20) as ex: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words = ["admin", "login", "test", ".git"]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res in ex.map(lambda w: check_one("http://127.0.0.1:8000", w), words):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print(res)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allow_redirects=False：301 本身就是发现，跟进去反而丢了『原路径存在』这条信息。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052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dirbrute.py 成品：过滤 + 软404 校准（可运行）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总流程三步：加载字典 → 校准基线（软 404 长度）→ 并发枚举并过滤。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结果分三类：found(200/301/403)、not_found(404 或与基线一致)、errors(网络异常)。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random_calib() 用随机路径采样基线：瞎编路径的状态码与长度就是『不存在』的模样。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自测入口：python dirbrute.py http://127.0.0.1:8000 wordlists/dirs_small.txt。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dirbrute.py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sectoolkit/dirbrute.py —— 目录暴破模块 v0.1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仅限授权目标！对未授权网站跑目录暴破属于违法行为。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random, string,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concurrent.futures import ThreadPoolExecutor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HEADERS = {"User-Agent": "SecToolKit/0.1 (authorized-lab-training)"}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INTERESTING = (200, 301, 302, 403)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load_wordlist(path):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out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open(path, "r",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for line in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w = line.strip().strip("/")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if w and not w.startswith("#"):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out.append(w)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out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_get(base, word, timeout=3):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 = requests.get(f"{base.rstrip('/')}/{word}",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   headers=HEADERS, timeout=timeout, allow_redirects=False)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r.status_code, len(r.content)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requests.RequestException: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-1,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calibrate(base, samples=3):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"""随机瞎编路径采样：得到该站『不存在』的状态码与长度基线"""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stats = set()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_ in range(samples):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junk = "".join(random.choices(string.ascii_lowercase, k=16))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stats.add(_get(base, junk))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stats                      # 例如 {(404, 0), (404, 153)}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dirbrute(base, wordlist_path, workers=20):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words = load_wordlist(wordlist_path)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baseline = calibrate(base)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ThreadPoolExecutor(max_workers=workers) as ex: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results = list(ex.map(lambda w: (w,) + _get(base, w), words))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found = [dict(path=w, status=s, length=l)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for w, s, l in results if s in INTERESTING and (s, l) not in baseline]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errors = [dict(path=w, status=s) for w, s, l in results if s == -1]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{"found": found, "errors": errors}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import sys, json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base = sys.argv[1] if len(sys.argv) &gt; 1 else "http://127.0.0.1:8000"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wl = sys.argv[2] if len(sys.argv) &gt; 2 else "wordlists/dirs_small.txt"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print(json.dumps(dirbrute(base, wl), ensure_ascii=False, indent=2))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验收基准：在实验目录里真建 admin/ 子目录再启动 http.server，扫它必须命中 admin 且状态 200。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052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403 为什么也算『发现』？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软 404 是什么？calibrate() 怎么对付它？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allow_redirects=False？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字典加载时为什么要 strip('/')？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并发数为什么 20 就够，不开 200？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052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052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开发目录暴破模块 dirbrute.py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052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 dirbrute.py，在本机 http.server 上验证命中与误报过滤。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实验目录里建 admin/（放一个 index.html）与 secret.txt，随后 python -m http.server 8000 启动。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写入 dirbrute.py 成品与 wordlists/dirs_small.txt（含 admin/secret/login/test 等词）。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运行 python dirbrute.py http://127.0.0.1:8000 wordlists/dirs_small.txt，确认 admin 与 secret 命中。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验证软 404 校准：临时把 http.server 换成对任何路径都回 200 的小脚本，确认不再误报。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把 workers 改成 2 与 40 各跑一次，用 perf_counter 记录耗时差异写入 notes.txt。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命中 admin/（200）与 secret.txt（200）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404 词不出现在 found 里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软 404 站点不再误报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052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403 为什么也算『发现』？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提示：存在性信息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软 404 是什么？calibrate() 怎么对付它？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allow_redirects=False？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字典加载时为什么要 strip('/')？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提示：拼 URL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并发数为什么 20 就够，不开 200？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052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 dirbrute() 加 skip_baseline 参数（True 时丢弃与基线一致的结果），默认 True。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扩充字典到 30 个词：常见后台、备份后缀（.bak/.zip/.sql）、版本控制（.git/.svn/.env）。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assert 测试：load_wordlist 处理含注释与空行的样例，长度必须等于有效行数。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思考题：如果目标对高频请求返回 429，代码应该怎么办？把思路写成 3 行注释。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052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命中 admin/（200）与 secret.txt（200）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404 词不出现在 found 里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软 404 站点不再误报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开发目录暴破模块 dirbrute.py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051 · 端口扫描模块 scanner.py；Day 052 前置：requests 状态码与并发基础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053 · 开发子域名枚举模块：subenum.py、字典与 gethostbyname 并发解析。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052 · 开发目录暴破模块 dirbrute.py</dc:title>
  <dc:subject>Day 052 · 开发目录暴破模块 dirbrute.py</dc:subject>
  <dc:creator>0基础计算机与网络安全工程师训练营</dc:creator>
  <cp:lastModifiedBy>0基础计算机与网络安全工程师训练营</cp:lastModifiedBy>
  <cp:revision>1</cp:revision>
  <dcterms:created xsi:type="dcterms:W3CDTF">2026-09-09T23:14:25Z</dcterms:created>
  <dcterms:modified xsi:type="dcterms:W3CDTF">2026-09-09T23:14:25Z</dcterms:modified>
</cp:coreProperties>
</file>