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0 表示 TCP 连接成功（端口开放、服务可达）；非 0 是 errno 错误码，通常是拒绝或超时，视为端口不开。
2. 不设超时时，对被防火墙静默丢包的端口，connect 可能阻塞几十秒甚至更久，一个坏端口就能拖死整轮扫描。
3. 线程本身占内存且 Windows 有句柄上限；更重要的是高频连接会对目标造成压力，礼貌的扫描器要限速限并发。
4. HTTP 类服务：它们等客户端先发请求才响应；connect 后 recv 会一直超时，所以代码里用 try/except 优雅返回空串。
5. 数据与展示分离：同一份数据可以打印成表格、导出 JSON/CSV，也能被单元测试直接断言（D55 联调就靠这个）。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0 表示 TCP 连接成功（端口开放、服务可达）；非 0 是 errno 错误码，通常是拒绝或超时，视为端口不开。
2. 不设超时时，对被防火墙静默丢包的端口，connect 可能阻塞几十秒甚至更久，一个坏端口就能拖死整轮扫描。
3. 线程本身占内存且 Windows 有句柄上限；更重要的是高频连接会对目标造成压力，礼貌的扫描器要限速限并发。
4. HTTP 类服务：它们等客户端先发请求才响应；connect 后 recv 会一直超时，所以代码里用 try/except 优雅返回空串。
5. 数据与展示分离：同一份数据可以打印成表格、导出 JSON/CSV，也能被单元测试直接断言（D55 联调就靠这个）。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开发端口扫描模块 scanner.py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2/7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复习 connect_ex 返回值语义：0=通，其余=不通，用它把『探测』变成『判断』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ThreadPoolExecutor + 超时把扫描从分钟级压到秒级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抓 Banner：连接成功后 recv 一次，拿服务自报的家门（如 SSH/FTP 版本）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用常用端口字典把 22 映射成 ssh、3306 映射成 mysql，输出人话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给模块加 if __name__ == '__main__' 自测入口，不依赖 CLI 也能跑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遵守扫描礼仪：限制线程数、设置超时、只扫授权目标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端口扫描是所有渗透/资产测绘的第一步：先知道门开在哪，才谈得上检查门锁。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你已学过 socket 与线程池，今天是把『课堂知识』变成『工程模块』的第一块试金石。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信息在真实报告里价值极高：版本号直接对应已知 CVE，是 D54 报告的亮点字段。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知识地图：开发端口扫描模块 scanner.py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骨架跑通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scanner.py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 抓取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单模块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自测通过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D52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目录暴破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2/7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本日定位：实现 scanner.py：connect_ex 并发扫描指定端口段、按常用端口猜服务名、抓取开放端口 Banner，并能独立运行测试。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开发端口扫描模块 scanner.py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connect_ex：把异常变成返回码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s.connect_ex((host, port)) 试图建立 TCP 连接：成功返回 0，失败返回 errno 整数。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相比 try/except，connect_ex 更适合扫描：不需要为每个端口抛异常、代码更短更快。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三件套必须配套：s.settimeout(0.5) 防卡死 + finally: s.close() 防连接泄漏。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记住扫描的本质：『端口开着』= 『TCP 三次握手能完成』，别的都是锦上添花。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probe.py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probe.py —— 单端口探测的最小例子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port_open(host: str, port: int, timeout: float = 0.5) -&gt; bool: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"""返回端口是否可建立 TCP 连接（仅用于授权目标）"""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s.connect_ex((host, port)) == 0   # 0 = 三次握手成功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print("127.0.0.1:80  open?", port_open("127.0.0.1", 80))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print("127.0.0.1:9999 open?", port_open("127.0.0.1", 9999))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errno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系统调用失败的错误编号。connect 被拒绝通常是 111/10061（连接拒绝），超时是另外的码 —— 我们只关心 0 与非 0。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并发扫描：ThreadPoolExecutor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逐个端口串行扫 1-1024，哪怕 0.1s 超时也要近 2 分钟；并发是必须的。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ThreadPoolExecutor(max_workers=200)：把 1000 个任务分给 200 个线程同时干。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executor.map(fn, ports) 按输入顺序返回结果，与 ports 一一对应，收集极方便。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线程数别贪大：200 够用且对目标友好；800+ 在 Windows 上反而可能报资源错误。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scan_concurrent.py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scan_concurrent.py —— 并发版探测（仅用于授权目标）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port_open(host, port, timeout=0.5):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s.connect_ex((host, port)) ==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scan_ports(host, ports, timeout=0.5, workers=200):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"""并发探测端口，返回开放的端口列表（保持输入顺序）"""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ex: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results = ex.map(lambda p: port_open(host, p, timeout), ports)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[p for p, ok in zip(ports, results) if ok]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range(1, 1025)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open_ports = scan_ports("127.0.0.1", ports)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print("开放端口:", open_ports)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map 的结果顺序与输入一致 —— 如果用 as_completed 就得自己带任务号，这里不必。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抓取与端口→服务映射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 = 服务在连接建立后主动发的欢迎信息：SSH 报版本、FTP 报服务器名。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抓法：connect 成功后立刻 s.recv(1024)，读到什么算什么；HTTP 服务不主动发，读不到就放弃。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 要在超时保护内做：卡住的 Banner 不能拖死整个扫描。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services 字典只标注常见端口，未知端口就写 unknown —— 别猜过头，报告里可验证才重要。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banner.py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banner.py —— 连上之后顺便问一句“你是谁”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SERVICES = {21: "ftp", 22: "ssh", 25: "smtp", 53: "dns",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80: "http", 443: "https", 3306: "mysql",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3389: "rdp", 6379: "redis", 8000: "http-alt", 8080: "http-proxy"}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grab_banner(host, port, timeout=0.8):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"""连上后读一次欢迎信息；HTTP 类服务不主动发，返回空串"""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s.connect_ex((host, port)) != 0: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return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s.sendall(b"\r\n")            # 空行试探：很多服务会回数据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return s.recv(1024).decode("utf-8", "replace").strip()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except socket.timeout: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return ""                   # 不主动发 = 没Banner，正常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OSError: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print(grab_banner("127.0.0.1", 22))     # 有 sshd 时形如: SSH-2.0-OpenSSH_9.x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仅限授权目标：Banner 里常含真实版本号，属于敏感信息，不要对未授权主机使用。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scanner.py 成品：整合成模块（可运行）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把探测/并发/Banner 合并成 scan()，返回统一的 dict 列表 —— 这就是 D54 报告的数据源。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parse_ports('1-1024') 支持区间写法：CLI 传进来的字符串在这里变成端口列表。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模块自带 __main__ 自测块：python scanner.py 127.0.0.1 直接验货，不用等 D54。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open_ports 只对开放端口抓 Banner，避免对上千个关闭端口做无意义 recv。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scanner.py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sectoolkit/scanner.py —— 端口扫描模块 v0.1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仅限授权目标！无授权扫描属于违法行为。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SERVICES = {21: "ftp", 22: "ssh", 80: "http", 443: "https",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3306: "mysql", 3389: "rdp", 6379: "redis", 8080: "http-alt"}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parse_ports(spec: str) -&gt; list: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解析 "1-1024" 或 "80,443,1-100" -&gt; 端口列表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part in spec.split(","):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"-" in part: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a, b = part.split("-")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ports.extend(range(int(a), int(b) + 1))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ports.append(int(part))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_probe(host, port, timeout):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s.connect_ex((host, port)) ==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_banner(host, port, timeout=0.8):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s.sendall(b"\r\n")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s.recv(1024).decode("utf-8", "replace").strip()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OSError: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scan(host, spec="1-1024", timeout=0.5, workers=200) -&gt; list: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parse_ports(spec)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ex: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ok = ex.map(lambda p: _probe(host, p, timeout), ports)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open_ports = [p for p, o in zip(ports, ok) if o]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[{"port": p, "service": SERVICES.get(p, "unknown"),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"banner": _banner(host, p)} for p in open_ports]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   # 单模块自测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sys,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 = sys.argv[1] if len(sys.argv) &gt; 1 else "127.0.0.1"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print(json.dumps(scan(target, "1-1024"), ensure_ascii=False, indent=2))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验收基准：先在 127.0.0.1 起一个 python -m http.server 8000，再扫它，应命中 8000 端口。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返回 0 意味着什么？返回非 0 呢？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为什么扫描必须设置 settimeout？不设会怎样？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为什么对 1000 个端口用 200 线程而不是 1000 线程？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哪些服务大概率抓不到 Banner？为什么？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scan() 返回 dict 列表而不是直接打印，好处是什么？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开发端口扫描模块 scanner.py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scanner.py 并在本机验证：起服务→扫描→看到正确结果。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在 D:\bootcamp\sectoolkit\ 写入今天成品 scanner.py，逐行敲并理解 parse_ports 的区间解析。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开两个终端：一个运行 python -m http.server 8000，一个运行 python scanner.py 127.0.0.1。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确认输出里 8000 端口 open、service 为 http-alt；再扫 9999 端口确认不会误报。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给 scan() 加计时：用 time.perf_counter() 打印扫描耗时，对比 workers=1 与 200 的差距。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把扫 127.0.0.1 的 JSON 输出保存为 reports/scan_local.json（今天先手动重定向存档）。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scanner.py 127.0.0.1 能正确报告 8000 端口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并发版扫描 1-1024 在 10 秒内完成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reports/scan_local.json 已保存扫描结果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返回 0 意味着什么？返回非 0 呢？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提示：TCP 三次握手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为什么扫描必须设置 settimeout？不设会怎样？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为什么对 1000 个端口用 200 线程而不是 1000 线程？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提示：资源与礼仪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哪些服务大概率抓不到 Banner？为什么？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scan() 返回 dict 列表而不是直接打印，好处是什么？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scan() 增加 --workers 参数并透传到 ThreadPoolExecutor，用 1/50/200 三档各跑一次记录耗时。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扩展 SERVICES 字典：加入 110(pop3)/143(imap)/1433(mssql)/5432(postgres)/27017(mongodb)。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assert 测试：parse_ports('80,443,8000-8002') 的返回长度必须是 5。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思考题：如果目标端口开放但服务是 TCP 自定义协议，Banner 会是什么？写一句话注释在代码里。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scanner.py 127.0.0.1 能正确报告 8000 端口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并发版扫描 1-1024 在 10 秒内完成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reports/scan_local.json 已保存扫描结果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开发端口扫描模块 scanner.py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月项目启动：三合一套件 SecToolKit v1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开发目录暴破模块：dirbrute.py、字典加载与 requests 并发。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051 · 开发端口扫描模块 scanner.py</dc:title>
  <dc:subject>Day 051 · 开发端口扫描模块 scanner.py</dc:subject>
  <dc:creator>0基础计算机与网络安全工程师训练营</dc:creator>
  <cp:lastModifiedBy>0基础计算机与网络安全工程师训练营</cp:lastModifiedBy>
  <cp:revision>1</cp:revision>
  <dcterms:created xsi:type="dcterms:W3CDTF">2026-09-09T23:14:25Z</dcterms:created>
  <dcterms:modified xsi:type="dcterms:W3CDTF">2026-09-09T23:14:25Z</dcterms:modified>
</cp:coreProperties>
</file>