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notesMasterIdLst>
    <p:notesMasterId r:id="rId17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notesMaster" Target="notesMasters/notesMaster1.xml"/><Relationship Id="rId18" Type="http://schemas.openxmlformats.org/officeDocument/2006/relationships/presProps" Target="presProps.xml"/><Relationship Id="rId19" Type="http://schemas.openxmlformats.org/officeDocument/2006/relationships/viewProps" Target="viewProps.xml"/><Relationship Id="rId20" Type="http://schemas.openxmlformats.org/officeDocument/2006/relationships/theme" Target="theme/theme1.xml"/><Relationship Id="rId2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防止范围蔓延：写清边界后，遇到新想法先记录到 v2 清单而不是中途加需求，保证三周内能交付一个能用的工具。
2. CLI 只负责解析参数与调度；业务写在独立模块里才能被单元测试、被其他脚本 import 复用，也方便以后换掉 CLI（比如换成 Web 界面）。
3. -m 以包方式启动，支持包内相对导入、是最标准的入口；直接跑文件路径会破坏包结构、相对导入会报错。
4. 工具会被转发、复用，声明跟着代码走，提醒每个使用者：无授权扫描即违法；这也是安全行业的合规习惯。
5. 把『帮我扫一下』改写成『scan --target 127.0.0.1 --ports 1-1024 --timeout 0.5』—— 有目标、有范围、有参数，输出可核对，才算可执行用例。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防止范围蔓延：写清边界后，遇到新想法先记录到 v2 清单而不是中途加需求，保证三周内能交付一个能用的工具。
2. CLI 只负责解析参数与调度；业务写在独立模块里才能被单元测试、被其他脚本 import 复用，也方便以后换掉 CLI（比如换成 Web 界面）。
3. -m 以包方式启动，支持包内相对导入、是最标准的入口；直接跑文件路径会破坏包结构、相对导入会报错。
4. 工具会被转发、复用，声明跟着代码走，提醒每个使用者：无授权扫描即违法；这也是安全行业的合规习惯。
5. 把『帮我扫一下』改写成『scan --target 127.0.0.1 --ports 1-1024 --timeout 0.5』—— 有目标、有范围、有参数，输出可核对，才算可执行用例。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050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月项目启动：三合一套件「SecToolKit v1」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8 周 月项目 · 1/7 · 实战开发主线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3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050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把「工具箱」从想法翻译成可执行需求：功能范围、输入输出、明确不做什么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画出三层架构：CLI 层（argparse 子命令）→ 逻辑层（三个模块）→ 输出层（报告）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理解并写下授权声明：工具只能用于自己的实验环境与明确授权目标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建好 tools/ 包结构，跑通 python -m tools scan --help 的空壳流程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写下三周里程碑：W1 扫描器 → W2 目录暴破与子域枚举 → W3 整合测试发布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会看「需求变更」：把模糊的『帮我扫一下』改写成带参数的用例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上一周你已经能用 socket/requests 单点解题，这个月要把零散脚本升级为可复用的工程化工具。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所有商业安全工具（Nmap、Burp、Nessus）本质都是这几个功能的组合，造一遍轮子，以后用轮子才懂轮子。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先立规矩再写代码：无授权扫描在法律上就是攻击行为，『工具无罪』不是免罪金牌。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050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知识地图：月项目启动：三合一套件「SecToolKit v1」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737360"/>
            <a:ext cx="1334110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737360"/>
            <a:ext cx="1260958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W1·D50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立项+骨架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1901038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2175358" y="1737360"/>
            <a:ext cx="1334110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2211934" y="1737360"/>
            <a:ext cx="1260958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D51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端口扫描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3527755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3802075" y="1737360"/>
            <a:ext cx="1334110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3838651" y="1737360"/>
            <a:ext cx="1260958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D52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目录暴破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5154473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7" name="Shape 15"/>
          <p:cNvSpPr/>
          <p:nvPr/>
        </p:nvSpPr>
        <p:spPr>
          <a:xfrm>
            <a:off x="5428793" y="1737360"/>
            <a:ext cx="1334110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5465369" y="1737360"/>
            <a:ext cx="1260958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D53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子域枚举</a:t>
            </a:r>
            <a:endParaRPr lang="en-US" sz="1150" dirty="0"/>
          </a:p>
        </p:txBody>
      </p:sp>
      <p:sp>
        <p:nvSpPr>
          <p:cNvPr id="19" name="Shape 17"/>
          <p:cNvSpPr/>
          <p:nvPr/>
        </p:nvSpPr>
        <p:spPr>
          <a:xfrm>
            <a:off x="6781190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0" name="Shape 18"/>
          <p:cNvSpPr/>
          <p:nvPr/>
        </p:nvSpPr>
        <p:spPr>
          <a:xfrm>
            <a:off x="7055510" y="1737360"/>
            <a:ext cx="1334110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7092086" y="1737360"/>
            <a:ext cx="1260958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D54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CLI整合</a:t>
            </a:r>
            <a:endParaRPr lang="en-US" sz="1150" dirty="0"/>
          </a:p>
        </p:txBody>
      </p:sp>
      <p:sp>
        <p:nvSpPr>
          <p:cNvPr id="22" name="Shape 20"/>
          <p:cNvSpPr/>
          <p:nvPr/>
        </p:nvSpPr>
        <p:spPr>
          <a:xfrm>
            <a:off x="8407908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3" name="Shape 21"/>
          <p:cNvSpPr/>
          <p:nvPr/>
        </p:nvSpPr>
        <p:spPr>
          <a:xfrm>
            <a:off x="8682228" y="1737360"/>
            <a:ext cx="1334110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8718804" y="1737360"/>
            <a:ext cx="1260958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D55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测试文档</a:t>
            </a:r>
            <a:endParaRPr lang="en-US" sz="1150" dirty="0"/>
          </a:p>
        </p:txBody>
      </p:sp>
      <p:sp>
        <p:nvSpPr>
          <p:cNvPr id="25" name="Shape 23"/>
          <p:cNvSpPr/>
          <p:nvPr/>
        </p:nvSpPr>
        <p:spPr>
          <a:xfrm>
            <a:off x="10034626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6" name="Shape 24"/>
          <p:cNvSpPr/>
          <p:nvPr/>
        </p:nvSpPr>
        <p:spPr>
          <a:xfrm>
            <a:off x="10308946" y="1737360"/>
            <a:ext cx="1334110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7" name="Text 25"/>
          <p:cNvSpPr/>
          <p:nvPr/>
        </p:nvSpPr>
        <p:spPr>
          <a:xfrm>
            <a:off x="10345522" y="1737360"/>
            <a:ext cx="1260958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D56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月测复盘</a:t>
            </a:r>
            <a:endParaRPr lang="en-US" sz="1150" dirty="0"/>
          </a:p>
        </p:txBody>
      </p:sp>
      <p:sp>
        <p:nvSpPr>
          <p:cNvPr id="28" name="Text 26"/>
          <p:cNvSpPr/>
          <p:nvPr/>
        </p:nvSpPr>
        <p:spPr>
          <a:xfrm>
            <a:off x="548640" y="3383280"/>
            <a:ext cx="11094415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本周位置：第 8 周 月项目 · 1/7 · 实战开发主线。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本日定位：启动第 2 个月大项目：定义端口扫描 + 目录暴破 + 子域名枚举三合一 CLI 的需求、边界与架构，搭好 tools/ 包骨架并跑通第一条命令。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学完今天，你离本月项目又近一步 —— 每个知识点都会在项目里用到。</a:t>
            </a:r>
            <a:endParaRPr lang="en-US" sz="1300" dirty="0"/>
          </a:p>
        </p:txBody>
      </p:sp>
      <p:sp>
        <p:nvSpPr>
          <p:cNvPr id="29" name="Shape 27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30" name="Text 28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今天的目标：理解 月项目启动：三合一套件「SecToolKit v1」 的核心原理，并亲手把代码跑起来。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050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需求定义：SecToolKit v1 到底做什么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三个功能，一个入口：scan（端口扫描）、dir（目录暴破）、sub（子域名枚举）。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统一入口：python -m tools scan|dir|sub --target xxx，用户不需要记三个文件名。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每个功能都要有 --target 与超时/并发参数，输出统一格式，方便人读也方便机器读。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明确不做的（v1 边界）：不做漏洞利用、不绕 WAF、不做大规模扫描 —— 每个都是 v2 的事。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v1 成功标准：一条命令能对实验环境（127.0.0.1 上跑的 flask 服务）完成三类枚举并出报告。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2514600"/>
          </a:xfrm>
          <a:prstGeom prst="roundRect">
            <a:avLst>
              <a:gd name="adj" fmla="val 2909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needs.txt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1965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needs.txt —— 先写需求再写代码（贴进项目根目录）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SecToolKit v1 · 仅用于授权目标（自有实验环境/靶场/书面授权资产）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功能1 scan   端口扫描：指定主机，输出 端口/状态/服务猜测/Banner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功能2 dir    目录暴破：指定 http 前缀，输出 路径/状态码/长度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功能3 sub    子域名枚举：指定主域，输出 子域/IP/是否解析成功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非目标（v1 不做）：漏洞利用、WAF 绕过、分布式扫描、图形界面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法律边界：使用即代表你已获得目标书面授权；否则立即停止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 needs.txt 当合同：写代码前先让它过一遍『能不能一句话说清输入输出』的审查。</a:t>
            </a:r>
            <a:endParaRPr lang="en-US" sz="12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050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总体架构：三层职责分离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CLI 层：argparse 子命令，只做『解析参数、调用逻辑层』，不写业务细节。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逻辑层：scanner.py / dirbrute.py / subenum.py，每个文件一个纯功能模块，可单独运行测试。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输出层：统一的 report.py 思路 —— 控制台人读 + JSON/CSV 机器读（D54 实现）。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好处一：测试时不用装 CLI，直接 import 模块喂参数即可（D55 联调就靠它）。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好处二：以后加功能（如指纹识别）= 加一个模块 + 一个子命令，不动老代码。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4242816"/>
          </a:xfrm>
          <a:prstGeom prst="roundRect">
            <a:avLst>
              <a:gd name="adj" fmla="val 1724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architecture.txt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369417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架构图（人话版）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python -m tools scan --target 127.0.0.1 --ports 1-1024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     │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     ▼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┌─ CLI 层 __main__.py ─────────────┐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│ argparse 解析参数（不含业务）      │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└──────────────┬───────────────────┘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              ▼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┌─ 逻辑层 tools/*.py ──────────────┐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│ scanner.py  connect_ex 并发扫端口 │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│ dirbrute.py requests 并发试路径   │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│ subenum.py  socket 解析子域名     │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└──────────────┬───────────────────┘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              ▼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        统一报告（JSON/CSV）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303520"/>
            <a:ext cx="11094415" cy="960120"/>
          </a:xfrm>
          <a:prstGeom prst="roundRect">
            <a:avLst>
              <a:gd name="adj" fmla="val 6667"/>
            </a:avLst>
          </a:prstGeom>
          <a:solidFill>
            <a:srgbClr val="ECFEFF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31520" y="5413248"/>
            <a:ext cx="10728655" cy="74066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5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术语卡 · 关注点分离</a:t>
            </a:r>
            <a:endParaRPr lang="en-US" sz="13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把『用户敲了什么』『怎么干活』『结果怎么展示』拆成三层，每层只管自己的事。工程代码可维护性的第一原则。</a:t>
            </a:r>
            <a:endParaRPr lang="en-US" sz="13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050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tools/ 包结构：先建骨架再填肉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tools/ 是一个 Python 包：有 __init__.py 才能被 python -m tools 方式调用。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__main__.py 是 python -m tools 的入口：argparse 子命令在这里注册。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每个模块文件顶部放用途注释与授权声明 —— 写给未来的自己和协作的人。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wordlists/ 放字典文件（先放两个占位文件，D52/D53 再扩充内容）。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reports/ 是报告输出目录，代码里用 os.makedirs(..., exist_ok=True) 自动建。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3008376"/>
          </a:xfrm>
          <a:prstGeom prst="roundRect">
            <a:avLst>
              <a:gd name="adj" fmla="val 2432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tree.txt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245973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骨架目录（今天建好，空壳也能跑）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sectoolkit/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├── __main__.py        # python -m tools 的入口：子命令注册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├── __init__.py        # 包标识（空文件即可）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├── scanner.py         # D51 · 端口扫描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├── dirbrute.py        # D52 · 目录暴破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├── subenum.py         # D53 · 子域名枚举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├── wordlists/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│   ├── dirs_small.txt   # 目录字典（先放几行占位）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│   └── subs_small.txt   # 子域字典（先放几行占位）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└── reports/           # 报告输出（代码自动创建）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在 sectoolkit 同级目录运行 python -m tools scan --help 看到帮助 = 骨架合格。</a:t>
            </a:r>
            <a:endParaRPr lang="en-US" sz="12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050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动手：跑通最小 CLI（可运行）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argparse 的 add_parsers 子命令模式：add_parser("scan") 返回独立解析器。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set_defaults(func=...) 是把『子命令 → 处理函数』绑定的标准写法。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 func 只打印 TODO，D51 起逐个替换成真实现 —— 先通后全是工程惯例。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注意：演示代码故意不实现扫描逻辑，只为打通命令行链路。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__main__.py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sectoolkit/__main__.py —— 最小可跑骨架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argparse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cmd_scan(args):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print(f"[TODO] scan -&gt; target={args.target} ports={args.ports}")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cmd_dir(args):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print(f"[TODO] dir  -&gt; target={args.target} wordlist={args.wordlist}")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cmd_sub(args):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print(f"[TODO] sub  -&gt; domain={args.domain}")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main():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 = argparse.ArgumentParser(prog="tools",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description="SecToolKit v1 · 仅限授权目标使用")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sub = p.add_subparsers(dest="cmd", required=True)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ps = sub.add_parser("scan", help="端口扫描")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ps.add_argument("--target", required=True)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ps.add_argument("--ports", default="1-1024")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ps.set_defaults(func=cmd_scan)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pd = sub.add_parser("dir", help="目录暴破")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pd.add_argument("--target", required=True)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pd.add_argument("--wordlist", default="wordlists/dirs_small.txt")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pd.set_defaults(func=cmd_dir)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psub = sub.add_parser("sub", help="子域名枚举")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psub.add_argument("--domain", required=True)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psub.set_defaults(func=cmd_sub)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args = p.parse_args()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args.func(args)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if __name__ == "__main__":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main()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仅限授权目标：三个子命令从第一天起就只对 127.0.0.1 或你自建的服务使用。</a:t>
            </a:r>
            <a:endParaRPr lang="en-US" sz="12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050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里程碑与验收：三周走完 v1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 D50：需求 + 架构 + 骨架 + CLI 空壳跑通（已完成就算今天合格）。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D51 端口扫描模块 → D52 目录暴破 → D53 子域名枚举：一天一个模块，当天模块当天可独立测试。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D54 整合：统一 logging、JSON/CSV 报告落地；D55 联调 + README；D56 月度大测试。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每个里程碑都要留证据：运行截图或报告文件，存进 reports/，复盘时拿出来讲。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3255264"/>
          </a:xfrm>
          <a:prstGeom prst="roundRect">
            <a:avLst>
              <a:gd name="adj" fmla="val 2247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milestone.py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27066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milestone.py —— 把计划变成可核对的任务卡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milestones = {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"D50": ["需求成文", "目录骨架", "CLI 空壳可运行"],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"D51": ["scanner.connect_ex 并发扫端口", "Banner 抓取", "单模块测试通过"],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"D52": ["dirbrute.requests 并发试路径", "状态码过滤", "字典加载"],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"D53": ["subenum.gethostbyname", "并发解析", "存在/不存在区分"],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"D54": ["argparse 子命令整合", "logging 统一", "JSON+CSV 报告"],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"D55": ["联调清单全绿", "边界用例", "README/免责声明"],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"D56": ["15 题月测", "复盘四问", "v1 打 tag"],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for day, tasks in milestones.items():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print(day, "-&gt;", " / ".join(tasks))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工程思维：里程碑不是愿望清单，是『每天验收一次』的检查表。</a:t>
            </a:r>
            <a:endParaRPr lang="en-US" sz="12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050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 v1 明确写出『不做什么』？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CLI 层为什么不写业务逻辑？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python -m tools 与 python tools/__main__.py 有什么区别？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为什么三个模块文件顶部要写授权声明？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『把模糊需求改写成带参数的用例』怎么落地？举例。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050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graphicFrame>
        <p:nvGraphicFramePr>
          <p:cNvPr id="11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只看不动手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看懂 ≠ 会写，眼高手低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每个示例逐行敲一遍并运行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跳过报错信息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错过最快的线索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先读最后一行再定位行号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copy 大段代码不求甚解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项目一变就不会改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理解每一行的作用再复制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050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月项目启动：三合一套件「SecToolKit v1」 是安全工具的基础组件 —— 后续开发扫描器/检测器时直接复用。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自己写的工具只能用于自己的实验环境、靶场或明确授权的目标。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把每次练习当成真实工作流：先授权确认，再动手操作，最后留档记录。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050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搭好 sectoolkit 包骨架，跑通 python -m tools scan --help 与三个子命令的 TODO 输出。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新建 sectoolkit/ 目录，放入 __init__.py、__main__.py、scanner.py（空文件+授权声明注释）等骨架文件。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把今天 concepts 的 __main__.py 抄进去，逐行看懂 argparse 子命令注册流程。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在 sectoolkit/ 的上级目录运行 python -m tools scan --help，确认帮助文本正常。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依次运行 python -m tools scan --target 127.0.0.1 与 dir/sub 子命令，看到 TODO 输出。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把 needs.txt 与 milestone.py 写入项目根目录，运行 python milestone.py 打印里程碑。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python -m tools scan --help 显示子命令帮助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三个子命令都能输出对应 TODO 行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needs.txt / milestone.py 已归档在项目根目录</a:t>
            </a:r>
            <a:endParaRPr lang="en-US" sz="12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050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 v1 明确写出『不做什么』？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提示：想想范围蔓延（scope creep）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CLI 层为什么不写业务逻辑？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python -m tools 与 python tools/__main__.py 有什么区别？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提示：包的导入方式与相对导入支持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为什么三个模块文件顶部要写授权声明？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『把模糊需求改写成带参数的用例』怎么落地？举例。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050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把 needs.txt 补充成你自己的版本：至少给 scan/dir/sub 各写 2 个具体用例（含参数）。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给骨架增加 --timeout 全局参数（目前先只加参数不改逻辑），并让 TODO 打印它。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在 wordlists/dirs_small.txt 写入 5 个常见路径（admin/login/test/backup/.git），D52 直接用。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思考题：如果 v2 要加『指纹识别』功能，按今天的架构该动哪几层？写 3 行注释说明。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050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050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python -m tools scan --help 显示子命令帮助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三个子命令都能输出对应 TODO 行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needs.txt / milestone.py 已归档在项目根目录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能用自己的话讲清 月项目启动：三合一套件「SecToolKit v1」 的核心概念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049 · 第 8 周开篇：本月项目全景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051 · 开发端口扫描模块：scanner.py、connect_ex 并发与 Banner 抓取。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050 · 月项目启动：三合一套件「SecToolKit v1」</dc:title>
  <dc:subject>Day 050 · 月项目启动：三合一套件「SecToolKit v1」</dc:subject>
  <dc:creator>0基础计算机与网络安全工程师训练营</dc:creator>
  <cp:lastModifiedBy>0基础计算机与网络安全工程师训练营</cp:lastModifiedBy>
  <cp:revision>1</cp:revision>
  <dcterms:created xsi:type="dcterms:W3CDTF">2026-09-09T23:14:25Z</dcterms:created>
  <dcterms:modified xsi:type="dcterms:W3CDTF">2026-09-09T23:14:25Z</dcterms:modified>
</cp:coreProperties>
</file>