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提醒可被无视，参数是硬性门槛：不主动确认就无法运行 —— 把合规约束内建进工具流程，是职业工具的基本设计。
2. connect 失败抛异常需要 try/except 逐个包；connect_ex 返回错误码（0=成功）不抛异常 —— 批量场景代码更简洁，配合 settimeout 使用。
3. 对不在线主机逐端口探测 = 全部超时等待（每端口 1 秒），浪费大量时间；先 ping 过滤可跳过整批无效任务 —— 工程上的“剪枝”。
4. basicConfig 配两个 handler：FileHandler 设 DEBUG 级（全量细节留档），StreamHandler 设 INFO 级（屏幕只看摘要）。排障看日志文件，日常看屏幕互不打扰。
5. socket 用系统默认超时（可能几十秒甚至永久阻塞），线程池的一个工人被卡死，吞吐骤降甚至整体卡住 —— 网络代码必须显式设超时。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提醒可被无视，参数是硬性门槛：不主动确认就无法运行 —— 把合规约束内建进工具流程，是职业工具的基本设计。
2. connect 失败抛异常需要 try/except 逐个包；connect_ex 返回错误码（0=成功）不抛异常 —— 批量场景代码更简洁，配合 settimeout 使用。
3. 对不在线主机逐端口探测 = 全部超时等待（每端口 1 秒），浪费大量时间；先 ping 过滤可跳过整批无效任务 —— 工程上的“剪枝”。
4. basicConfig 配两个 handler：FileHandler 设 DEBUG 级（全量细节留档），StreamHandler 设 INFO 级（屏幕只看摘要）。排障看日志文件，日常看屏幕互不打扰。
5. socket 用系统默认超时（可能几十秒甚至永久阻塞），线程池的一个工人被卡死，吞吐骤降甚至整体卡住 —— 网络代码必须显式设超时。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049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周项目：批量主机存活与端口探测工具（仅授权目标）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7 周 · 并发与系统主线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3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049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设计完整 CLI：argparse 参数、帮助信息、授权开关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实现主机存活探测：subprocess ping（仅授权目标）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 TCP 端口探测：socket connect_ex（仅授权目标）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ThreadPoolExecutor 并发加速探测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logging 记录运行过程，用 csv 输出报告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完成从 0 到交付的全流程：设计 → 编码 → 测试 → 归档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这是第一份“完整工具”作业：第 2 个月安全工具箱的雏形，今天写出 v0.1。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探测类工具是授权测试的第一步 —— 会写它，你就从“学 Python 的”变成“做工具的”。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并发 + 日志 + 报告 + CLI 是安全工具的工业标准四件套，此后所有工具都按这个骨架长。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049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知识地图：周项目：批量主机存活与端口探测工具（仅授权目标）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授权确认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argparse 开关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存活探测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subprocess ping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端口探测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socket 连接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线程池并发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批量提速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logging + CSV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留痕与报告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7 周 · 并发与系统主线。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本日定位：把第 7 周全部技术组装成一个完整 CLI 工具：线程池并发探测、socket 端口检查、subprocess 主机存活、logging 全程留痕、CSV 报告交付 —— 并强调仅限授权目标。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周项目：批量主机存活与端口探测工具（仅授权目标）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需求与设计：先画骨架再填肉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输入：目标 IP 列表（或网段生成）+ 端口列表 + 并发数 —— 全部走 argparse。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流程：每个存活主机 → 逐端口探测 → 汇总结果 → CSV + 日志。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模块划分：probe.py（探测函数）/ cli.py（入口）/ 一个文件也行 —— 小工具单文件，先跑通再拆。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限速与上限：max_workers 默认 10，端口总数默认小集（21/22/80/443/3389/8080）—— 探测要温和。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995928"/>
          </a:xfrm>
          <a:prstGeom prst="roundRect">
            <a:avLst>
              <a:gd name="adj" fmla="val 183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design.txt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4472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用法设计（最终验收的样子）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基础：探测本机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python netscan.py 127.0.0.1 --i-authorized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多目标 + 自定义端口：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python netscan.py 127.0.0.1 127.0.0.1:8000 --ports 80,8000,3389 --i-authorized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调并发与输出：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python netscan.py 127.0.0.1 --ports 80,443,8000 --workers 5 --out report.csv --i-authorized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report.csv：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target,host,port,status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127.0.0.1,127.0.0.1,8000,开放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127.0.0.1,127.0.0.1,80,关闭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netscan.log：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2026-09-09 20:00:01 [INFO] 开始探测 1 台主机 × 3 端口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2026-09-09 20:00:01 [INFO] 127.0.0.1:8000 开放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先自己想 5 分钟再往下一页看骨架 —— 周项目练的是“组装能力”，抄懂 ≠ 会写。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完整骨架（上）：CLI 与授权开关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--i-authorized 是“法律开关”：不写它程序直接退出 —— 把授权确认做进产品设计。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目标解析：支持纯 IP 与 IP:端口混写；端口参数逗号分隔转 int 列表。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日志双通道：文件 DEBUG 全量、控制台 INFO 摘要 —— 排障看文件，使用看屏幕。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启动横幅：工具名 + 授权声明，职业工具的第一屏礼仪。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netscan.py (1/2)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netscan.py —— 上半部分：CLI + 日志 + 参数解析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argparse, logging, csv, sys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setup_logging(logfile="netscan.log"):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fmt = "%(asctime)s [%(levelname)s] %(message)s"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logging.basicConfig(level=logging.DEBUG, format=fmt,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handlers=[logging.FileHandler(logfile, encoding="utf-8"),   # 文件：全量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logging.StreamHandler()])                          # 屏幕：默认同级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logging.getLogger().handlers[1].setLevel(logging.INFO)           # 屏幕只显示 INFO+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parse_args():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 = argparse.ArgumentParser(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description="批量主机存活与端口探测工具 —— 仅限授权目标")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ap.add_argument("targets", nargs="+", help="目标列表，如 127.0.0.1 或 127.0.0.1:8000")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ap.add_argument("--ports", default="21,22,80,443,3389,8080",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help="逗号分隔的端口列表")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ap.add_argument("--workers", type=int, default=10, help="并发线程数（默认 10）")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ap.add_argument("--out", default="report.csv", help="CSV 报告文件")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ap.add_argument("--skip-ping", action="store_true", help="跳过存活探测直接查端口")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ap.add_argument("--i-authorized", action="store_true",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help="【必须】我确认已获得对以上目标的测试授权")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args = ap.parse_args()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args.i_authorized: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ap.error("未确认授权：请加 --i-authorized 表示你已获得目标授权")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args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normalize_targets(args):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"""把 127.0.0.1:8000 拆成 (host, [端口])；纯 IP 用默认端口集"""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ports_arg = [int(p) for p in args.ports.split(",")]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targets = {}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t in args.targets: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":" in 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host, port = t.rsplit(":", 1)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targets.setdefault(host, set()).add(int(port))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targets.setdefault(t, set()).update(ports_arg)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targets</a:t>
            </a:r>
            <a:endParaRPr lang="en-US" sz="11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完整骨架（中）：两类探测函数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存活探测：Day046 的 ping 逻辑原样搬来 —— subprocess + 退出码判断。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端口探测：socket.connect_ex((host, port)) 返回 0 即开放 —— 阻塞 1 秒内返回，不抛异常。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connect_ex 好处：返回错误码而不是抛异常，批量场景代码更干净。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setdefaulttimeout(1.0)：全局默认超时 —— 没 timeout 的 socket 是批量任务杀手。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netscan.py (2/3)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netscan.py —— 中间部分：探测函数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socket, subprocess, sys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host_alive(host):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"""ping 探活（仅授权目标）。返回 bool"""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sys.platform == "win32":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cmd = ["ping", "-n", "1", "-w", "2000", host]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cmd = ["ping", "-c", "1", "-W", "2", host]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 = subprocess.run(cmd, capture_output=True,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r.returncode ==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(subprocess.TimeoutExpired, FileNotFoundError):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False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port_open(host, port):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"""TCP 连接探测。返回 (port, 是否开放)"""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with socket.socket(socket.AF_INET, socket.SOCK_STREAM) as 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s.settimeout(1.0)                       # 必须：防单连接卡死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port, s.connect_ex((host, port)) ==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(socket.error, OSError):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port, False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自测区（独立运行本文件时验证两个函数）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print("127.0.0.1 存活?", host_alive("127.0.0.1"))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print("127.0.0.1:8000 开放?", port_open("127.0.0.1", 8000))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connect_ex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socket 的“温和连接”：不抛异常而是返回错误码，0 表示连接成功（端口开放），非 0 表示失败 —— 批量端口探测的标准写法。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完整骨架（下）：线程池并发与报告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任务粒度：一个 (host, port) 一个任务 —— 提交全部，as_completed 收结果。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先存活后端口：不在线的主机直接跳过端口探测，省下大量无效等待。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结果三去向：logging 留痕、CSV 报告、控制台汇总 —— 各司其职。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收尾输出：开放端口数、总耗时 —— 一眼看出扫描规模与效率。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netscan.py (3/3)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netscan.py —— 下半部分：并发调度与报告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concurrent.futures import ThreadPoolExecutor, as_completed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main():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args = parse_args()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setup_logging()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logging.info("== 授权探测开始：目标 %s ==", args.targets)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targets = normalize_targets(args)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t0 = time.time()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results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host, ports in targets.items():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not args.skip_ping and not host_alive(host):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logging.warning("%s 存活探测失败，跳过端口探测", host)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for p in ports: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results.append([host, host, p, "主机无响应"])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continue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logging.info("%s 存活，探测 %d 个端口", host, len(ports))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with ThreadPoolExecutor(max_workers=args.workers) as pool: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futures = {pool.submit(port_open, host, p): p for p in ports}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for fut in as_completed(futures):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port, is_open = fut.result()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status = "开放" if is_open else "关闭"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logging.info("%s:%d %s", host, port, status)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results.append([host, host, port, status])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open(args.out, "w", newline="", encoding="utf-8-sig")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 = csv.writer(f)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w.writerow(["target", "host", "port", "status"])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w.writerows(results)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opened = sum(1 for r in results if r[3] == "开放")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logging.info("完成：%d 项结果，开放 %d 个，耗时 %.1f 秒 → %s",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len(results), opened, time.time() - t0, args.out)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main()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全程目标只用 127.0.0.1 —— 你自己的电脑就是最好的靶场；扫描公网/他人主机没有书面授权一律违法。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验收与交付：像工程师一样收尾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功能验收：8000 端口开着时报告“开放”，关掉 http.server 再跑变“关闭” —— 对照实验证明结果可信。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健壮性验收：--ports 写错、目标拼错、workers=0 —— 工具应报错清晰而不是崩溃堆栈。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日志验收：netscan.log 完整记录每次探测与耗时 —— 事后可审计。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归档交付：netscan.py + report.csv + netscan.log + 运行截图，zip 打包 —— 周项目闭环。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acceptance.txt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验收脚本（逐条执行并记录）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① 起测试端口：另开终端 python -m http.server 8000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② 探测（应见 8000 开放）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netscan.py 127.0.0.1 --ports 80,8000 --i-authorized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③ 关掉 ② 的服务再探测（应见 8000 关闭）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netscan.py 127.0.0.1 --ports 80,8000 --i-authorized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④ 多目标混合写法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netscan.py 127.0.0.1 127.0.0.1:8000 --ports 22,3389 --workers 5 --i-authorized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⑤ 未授权保护：去掉 --i-authorized 应直接报错退出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netscan.py 127.0.0.1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⑥ 检查产物：report.csv 四列、netscan.log 含全部 INFO 记录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本周回顾：43 竞态/锁/队列 → 44 线程池 → 45 asyncio → 46 subprocess → 47 hashlib → 48 文件系统 → 49 全部组装。第二阶段课程到此，下月继续。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049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为什么把授权确认做成 --i-authorized 参数而不是打印一句提醒？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connect_ex 与 connect 的区别？批量探测用哪个？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为什么先做存活探测再做端口探测？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logging 的文件 DEBUG / 屏幕 INFO 双通道怎么实现？各有什么用？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s.settimeout(1.0) 不设置会发生什么？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049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049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周项目：批量主机存活与端口探测工具（仅授权目标）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049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 netscan.py 全流程：编码 → 本机测试 → 对照实验 → CSV/日志/交付包。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按三段骨架拼出完整 netscan.py，逐行敲并确认每一段你都能解释用途。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开两个终端：一个跑 python -m http.server 8000，一个跑 netscan.py 探测 127.0.0.1 --ports 80,8000 --i-authorized。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对照实验：关掉 http.server 重跑，确认 8000 从“开放”变“关闭”。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验证授权开关：去掉 --i-authorized 运行，应得到 argparse 报错退出而非继续执行。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检查 report.csv 与 netscan.log，用 shutil.make_archive 打包 day049_deliver.zip 归档。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8000 端口开/关两种状态下报告结果正确变化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无 --i-authorized 时工具拒绝运行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report.csv 四列齐全、netscan.log 有完整运行记录、交付 zip 生成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049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为什么把授权确认做成 --i-authorized 参数而不是打印一句提醒？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connect_ex 与 connect 的区别？批量探测用哪个？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为什么先做存活探测再做端口探测？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提示：不在线的主机会怎样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logging 的文件 DEBUG / 屏幕 INFO 双通道怎么实现？各有什么用？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s.settimeout(1.0) 不设置会发生什么？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提示：想想批量任务里有一个永远连不上的地址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049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完成并归档 day049/：netscan.py、report.csv、netscan.log、day049_deliver.zip、运行截图。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给工具加 --timeout 参数：探测端口超时可调（默认 1 秒），并写一条 logging.info 记录生效值。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新增网段支持：--cidr 192.0.2.0/30（仅保留测试网段）解析出主机列表 —— 用 ipaddress 标准库。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思考题：如果要把探测从 TCP ping 升级为“识别服务”（80 端口上跑的是 nginx 还是 IIS），需要增加什么能力？写 3 行思路。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049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8000 端口开/关两种状态下报告结果正确变化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无 --i-authorized 时工具拒绝运行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report.csv 四列齐全、netscan.log 有完整运行记录、交付 zip 生成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周项目：批量主机存活与端口探测工具（仅授权目标）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Day044：线程池；Day046：subprocess ping；Day048：pathlib/shutil 归档。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第二阶段收官复盘：安全工具箱 v0.2 规划 —— 把 6 周工具整合成个人武器库。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049 · 周项目：批量主机存活与端口探测工具（仅授权目标）</dc:title>
  <dc:subject>Day 049 · 周项目：批量主机存活与端口探测工具（仅授权目标）</dc:subject>
  <dc:creator>0基础计算机与网络安全工程师训练营</dc:creator>
  <cp:lastModifiedBy>0基础计算机与网络安全工程师训练营</cp:lastModifiedBy>
  <cp:revision>1</cp:revision>
  <dcterms:created xsi:type="dcterms:W3CDTF">2026-09-09T23:14:24Z</dcterms:created>
  <dcterms:modified xsi:type="dcterms:W3CDTF">2026-09-09T23:14:24Z</dcterms:modified>
</cp:coreProperties>
</file>