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(当前目录路径 root, 子目录列表 dirs, 文件列表 files)。修改 dirs 可实现剪枝跳过子树。
2. 路径是对象：/ 运算符跨平台连接、自带 name/stem/suffix/exists 等属性方法，代码可读且不出斜杠错误。
3. copy2 保留修改时间等元数据，copy 不保留。取证时时间戳本身是证据，必须用 copy2。
4. 软链接可能形成循环（A→B→A）导致遍历死循环，且链接本身不占目标空间 —— 跳过既防死锁又保证数字准确。
5. rmtree 不可逆且无回收站；move 到回收站目录可恢复、可复查 —— 对不可逆破坏操作保持一步缓冲是运维与取证的通用守则。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(当前目录路径 root, 子目录列表 dirs, 文件列表 files)。修改 dirs 可实现剪枝跳过子树。
2. 路径是对象：/ 运算符跨平台连接、自带 name/stem/suffix/exists 等属性方法，代码可读且不出斜杠错误。
3. copy2 保留修改时间等元数据，copy 不保留。取证时时间戳本身是证据，必须用 copy2。
4. 软链接可能形成循环（A→B→A）导致遍历死循环，且链接本身不占目标空间 —— 跳过既防死锁又保证数字准确。
5. rmtree 不可逆且无回收站；move 到回收站目录可恢复、可复查 —— 对不可逆破坏操作保持一步缓冲是运维与取证的通用守则。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048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系统操作综合：os.walk、shutil、pathlib 与磁盘统计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7 周 · 并发与系统主线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048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os.walk 遍历任意深度目录并批量处理文件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shutil 完成复制、移动、打包归档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pathlib 写出跨平台的现代路径代码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统计目录占用：文件数与总大小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找出文件夹里的“空间大户” Top N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理解为什么这些能力是安全工具（取证/资产清点）的基础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安全工作大量面对文件系统：日志取证、样本分析、资产清点 —— 全靠今天的遍历与统计。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49 天周项目的目标清单、报告归档，用的就是 pathlib 与 shutil。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这是第二阶段（Python）系统操作的最后一块拼图：学完你就能独立管理整台机器的文件。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048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知识地图：系统操作综合：os.walk、shutil、pathlib 与磁盘统计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os.walk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递归遍历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pathlib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现代路径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shutil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复制归档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磁盘统计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大小与Top N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11094415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11021263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综合工具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批量报告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7 周 · 并发与系统主线。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本日定位：把文件系统操作连成一套组合拳：os.walk 遍历批量处理、shutil 复制归档、pathlib 现代路径管理，最后写出实用的磁盘占用统计工具。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系统操作综合：os.walk、shutil、pathlib 与磁盘统计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048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os.walk：递归遍历目录树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os.walk(top) 产出三元组：(当前目录, 子目录列表, 文件列表) —— 一层一层走完整棵树。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三大用途：批量重命名、按扩展名收集、全盘搜索 —— 记住“for 循环里拿文件名”这个固定套路。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剪枝：遍历中修改 dirnames（如 dirs.remove(".git")）可跳过整个目录，提速且少噪音。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顶层向下（默认 topdown=True）才有机会剪枝；逆序遍历自底向上是另一场景（先删子再删父）。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walk_demo.py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walk_demo.py —— 遍历 day047 文件夹，按扩展名分类统计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os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target = "."                      # 从当前目录开始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stats = {}                        # {扩展名: 数量}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root, dirs, files in os.walk(target):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剪枝：跳过 .git 和 __pycache__（如果存在）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skip in (".git", "__pycache__"):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skip in dirs: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dirs.remove(skip)     # 修改 dirs 才能跳过整个子树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name in files: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ext = os.path.splitext(name)[1].lower() or "(无扩展名)"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stats[ext] = stats.get(ext, 0) + 1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ext, count in sorted(stats.items(), key=lambda kv: -kv[1]):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print(f"{ext:12s} {count} 个")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典型输出：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.js          1 个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.py          5 个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.txt         2 个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(无扩展名)    1 个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目录树（Directory Tree）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文件夹套文件夹形成的树状结构。根是起点文件夹，每个子目录是分支，文件是叶子。os.walk 就是深度优先走完整棵树。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048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pathlib：现代路径管理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pathlib.Path 用对象代替字符串拼路径：/ 运算符连接，跨平台自动处理斜杠差异。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常用属性：p.name（文件名）、p.stem（无扩展名）、p.suffix（扩展名）、p.parent（上级）。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常用方法：p.exists()、p.is_file()、p.is_dir()、p.mkdir(parents=True, exist_ok=True)。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p.glob("*.py") 就地筛选、p.rglob("*.log") 递归筛选 —— os.walk 的轻量替代。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pathlib_demo.py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pathlib_demo.py —— Path 对象的日常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pathlib import Path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 = Path("day048") / "reports" / "disk_report.csv"   # 斜杠连接，自动适配系统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print("路径:", p)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print("文件名:", p.name)        # disk_report.csv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print("主体:", p.stem)          # disk_report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print("扩展名:", p.suffix)      # .csv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print("上级目录:", p.parent)    # day048/reports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print("存在吗:", p.exists())     # 大概率 False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p.parent.mkdir(parents=True, exist_ok=True)   # 一行建好全部父目录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p.write_text("列1,列2\n", encoding="utf-8")    # Path 也能直接读写文件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print("现在存在:", p.exists())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递归找文件：当前目录所有 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py in Path(".").rglob("*.py"):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print("发现:", py)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新项目一律 pathlib：不再 os.path.join、不再字符串拼接 —— 第 49 天项目代码就是这么写的。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048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shutil：复制、移动与归档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shutil.copy2(src, dst)：复制文件并保留元数据（时间戳）—— 取证场景用它不丢信息。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shutil.copytree(src, dst)：整目录递归复制；move 改名/移动两用。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shutil.make_archive(基础名, "zip", 源目录)：一行打包 —— 报告归档一步到位。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危险提示：rmtree 是“递归删除”无回收站 —— 课程红线：宁可用 move 到 trash 目录，也不随手 rmtree。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shutil_demo.py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shutil_demo.py —— 复制、归档、安全移动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shutil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pathlib import Path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base = Path("day048")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demo = base / "demo_src"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demo.mkdir(parents=True, exist_ok=True)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(demo / "evidence.txt").write_text("模拟证据文件", encoding="utf-8")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① 单文件复制（copy2 保留时间戳等元数据）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shutil.copy2(demo / "evidence.txt", base / "evidence_backup.txt")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② 整目录复制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(base / "demo_dst").exists():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shutil.rmtree(base / "demo_dst")          # 先清旧副本（演示目录，可控）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shutil.copytree(demo, base / "demo_dst")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③ 打包归档：生成 day048_archive.zip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shutil.make_archive(base_name=str(base / "day048_archive"), format="zip",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root_dir=str(base), base_dir="demo_src")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print("归档完成:", (base / "day048_archive.zip").exists())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④ “删除”的安全姿势：移进回收站目录，而不是 rmtree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trash = base / "_trash"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trash.mkdir(exist_ok=True)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shutil.move(str(base / "evidence_backup.txt"), str(trash / "evidence_backup.txt"))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print("已移入回收站目录:", trash)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训练营红线回顾：prefer trash over rm —— 真要删，先 move 到 _trash/ 确认三天，再彻底清理。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048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磁盘占用统计：大小与 Top N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单文件大小：p.stat().st_size（字节）；目录大小 = 遍历全部文件求和。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人类可读格式：1024 → KB → MB → GB —— 统计工具的标配函数。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Top N 思路：把 (大小, 路径) 全收集，sorted 倒序取前 N —— 找空间大户。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容错必备：PermissionError（系统目录）跳过，软链接不跟进 —— 统计工具崩在半路最伤人。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disk_stats.py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disk_stats.py —— 目录大小统计 + Top N 大文件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pathlib import Path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human(n):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unit in ["B", "KB", "MB", "GB", "TB"]: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n &lt; 1024: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return f"{n:.1f} {unit}"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n /= 1024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f"{n:.1f} PB"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dir_size(path):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total =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p in Path(path).rglob("*"):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if p.is_file() and not p.is_symlink():   # 跳过软链接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total += p.stat().st_size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except (PermissionError, OSError):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continue                                  # 无权限的跳过，别崩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total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top_files(path, n=5):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items =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p in Path(path).rglob("*"):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if p.is_file() and not p.is_symlink():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items.append((p.stat().st_size, str(p)))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except (PermissionError, OSError):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continue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sorted(items, reverse=True)[:n]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target = "."                                        # 改成任何你想统计的目录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print(f"{target} 总占用: {human(dir_size(target))}")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print(f"Top {5} 大文件:")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size, path in top_files(target):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  {human(size):&gt;10}  {path}")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is_symlink() 检查防死循环：软链接可能成环（A 指向 B，B 指向 A），统计工具必须跳过。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048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综合：批量文件报告工具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组合四件套：os.walk 遍历 + pathlib 拼路径 + shutil 归档 + CSV 报告。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清单字段：相对路径、大小、扩展名、修改时间 —— 资产清点的最小集。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时间戳：p.stat().st_mtime 秒数 → time.strftime 转可读时间。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归档收尾：报告生成后 make_archive 打包 —— 交付物永远是一个 zip。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inventory.py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inventory.py —— 批量文件清单报告（综合运用）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csv, shutil, time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pathlib import Path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make_report(target=".", out_csv="inventory.csv"):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rows =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p in Path(target).rglob("*"):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if p.is_file() and not p.is_symlink():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st = p.stat()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rows.append([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str(p.relative_to(target)),          # 相对路径，报告更干净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st.st_size,                          # 字节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p.suffix.lower() or "(无)",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time.strftime("%Y-%m-%d %H:%M:%S", time.localtime(st.st_mtime)),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except (PermissionError, OSError):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continue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open(out_csv, "w", newline="", encoding="utf-8-sig")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 = csv.writer(f)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w.writerow(["路径", "大小(字节)", "扩展名", "修改时间"])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w.writerows(rows)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len(rows)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count = make_report(".", "inventory.csv")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print(f"共 {count} 个文件 → inventory.csv")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归档：报告 + 今天所有 .py 打成一个 zip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shutil.make_archive("day048_deliver", "zip",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root_dir=".", base_dir=".")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print("交付包 day048_deliver.zip 生成完毕")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relative_to 让报告只显示相对路径 —— 绝对路径里含你的用户名等隐私，交付报告前一律脱敏。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048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os.walk 的 for 循环每一轮拿到哪三样东西？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pathlib 相比 os.path.join 的最大优势？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copy2 与 copy 的区别？取证场景用哪个？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统计目录大小时为什么要跳过 is_symlink()？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为什么“移入 _trash 目录”比 rmtree 更符合本课红线？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048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048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系统操作综合：os.walk、shutil、pathlib 与磁盘统计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048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交付“磁盘统计 + 文件清单 + 归档”三件套，全程 pathlib，无一处裸字符串拼路径。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运行 walk_demo.py 与 pathlib_demo.py，把扩展名统计结果记进 day048/notes.txt。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运行 shutil_demo.py，检查 day048_archive.zip 与 _trash/ 是否按预期生成。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运行 disk_stats.py 统计自己的 bootcamp 目录，记录总占用与 Top 5 文件。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运行 inventory.py，用 Excel 打开 inventory.csv 验证中文与时间列，确认 day048_deliver.zip 生成。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把 disk_stats.py 的 target 改成 C:/Windows/System32 跑一次，体验 PermissionError 容错（只统计不打印内容）。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day048_archive.zip 能打开且包含 evidence.txt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disk_stats.py 输出总占用 + Top 5，权限错误未导致中断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inventory.csv 四列齐全，zip 交付包生成成功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048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os.walk 的 for 循环每一轮拿到哪三样东西？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pathlib 相比 os.path.join 的最大优势？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copy2 与 copy 的区别？取证场景用哪个？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提示：想想元数据也是证据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统计目录大小时为什么要跳过 is_symlink()？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为什么“移入 _trash 目录”比 rmtree 更符合本课红线？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048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归档 day048/：五个脚本、notes.txt、inventory.csv、day048_deliver.zip。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 inventory.py 加 --top 参数：报告最后追加“最大的 10 个文件”清单。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用 disk_stats.py 找出你 C 盘（或家目录）最大的 5 个文件，写 3 行观察结论。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思考题：如果要“每周自动归档并统计”，今天哪些函数能直接复用？（为第 49 天 CLI 做准备）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048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第7周 并发与系统 · Day 048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day048_archive.zip 能打开且包含 evidence.txt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disk_stats.py 输出总占用 + Top 5，权限错误未导致中断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inventory.csv 四列齐全，zip 交付包生成成功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系统操作综合：os.walk、shutil、pathlib 与磁盘统计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Day044：线程池批量任务；Day046：subprocess；Day047：hashlib。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049 · 第 7 周项目：批量主机存活与端口探测工具 —— 并发、CSV、日志与 CLI 完全体。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048 · 系统操作综合：os.walk、shutil、pathlib 与磁盘统计</dc:title>
  <dc:subject>Day 048 · 系统操作综合：os.walk、shutil、pathlib 与磁盘统计</dc:subject>
  <dc:creator>0基础计算机与网络安全工程师训练营</dc:creator>
  <cp:lastModifiedBy>0基础计算机与网络安全工程师训练营</cp:lastModifiedBy>
  <cp:revision>1</cp:revision>
  <dcterms:created xsi:type="dcterms:W3CDTF">2026-09-09T23:14:24Z</dcterms:created>
  <dcterms:modified xsi:type="dcterms:W3CDTF">2026-09-09T23:14:24Z</dcterms:modified>
</cp:coreProperties>
</file>