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从数据算哈希容易，从哈希还原原始数据在计算上不可行。密码存储只存哈希值依赖这一点 —— 泄露数据库也不直接泄露密码。
2. 大小只证明长度；哈希是内容指纹，1 比特差异哈希就完全不同 —— 雪崩效应保证能发现任何篡改。
3. 每人生成独立随机盐，hash(盐+密码) 的输入不同，输出必然不同 —— 攻击者无法批量对比，彩虹表整体失效。
4. 越大验证越慢、暴力破解成本越高（更安全），但登录响应也变慢；工程上取“单次约 0.1~0.3 秒”的平衡值并随硬件升级。
5. MD5 已可高效碰撞且计算极快，彩虹表成熟，GPU 每秒可算数十亿次 —— 密码存储需慢哈希（PBKDF2/bcrypt/argon2），校验下载也建议 SHA-256。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从数据算哈希容易，从哈希还原原始数据在计算上不可行。密码存储只存哈希值依赖这一点 —— 泄露数据库也不直接泄露密码。
2. 大小只证明长度；哈希是内容指纹，1 比特差异哈希就完全不同 —— 雪崩效应保证能发现任何篡改。
3. 每人生成独立随机盐，hash(盐+密码) 的输入不同，输出必然不同 —— 攻击者无法批量对比，彩虹表整体失效。
4. 越大验证越慢、暴力破解成本越高（更安全），但登录响应也变慢；工程上取“单次约 0.1~0.3 秒”的平衡值并随硬件升级。
5. MD5 已可高效碰撞且计算极快，彩虹表成熟，GPU 每秒可算数十亿次 —— 密码存储需慢哈希（PBKDF2/bcrypt/argon2），校验下载也建议 SHA-256。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hashlib 与哈希：单向性、文件校验与密码存储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理解哈希三特征：单向、定长、雪崩效应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hashlib 计算 md5 与 sha256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处理大文件：分块读取流式计算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做出实用的文件完整性校验工具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理解彩虹表攻击与盐（salt）的作用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了解慢哈希（PBKDF2）与安全存储的正确姿势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哈希是安全世界的地基：文件校验、口令存储、签名取证 —— 处处是它。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安全工程师天天和哈希打交道：取证算 MD5、审计看存储、攻防碰彩虹表。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理解“网站泄露了哈希不等于泄露密码”，你才能判断一次数据泄露的真实危害。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知识地图：hashlib 与哈希：单向性、文件校验与密码存储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哈希是什么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单向指纹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hashlib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md5/sha256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大文件校验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分块流式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加盐存储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对抗彩虹表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慢哈希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PBKDF2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本日定位：理解哈希函数的单向性与雪崩效应，掌握 md5/sha256 的标准用法，做出文件校验工具，并搞懂“密码为什么要加盐哈希存储”。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hashlib 与哈希：单向性、文件校验与密码存储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哈希三特征：单向、定长、雪崩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单向性：从数据算出哈希极快；从哈希反推数据几乎不可能 —— 这是一切应用的基础。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定长输出：无论输入 1 字节还是 1GB，md5 永远 32 位十六进制，sha256 永远 64 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雪崩效应：输入改 1 个比特，输出面目全非 —— 用来发现“内容被改过”。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确定性：同一输入永远得到同一哈希 —— 所以才能做校验和对比。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avalanche.py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avalanche.py —— 亲眼见一次雪崩效应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hashlib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 = "hello"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 = "Hello"          # 只差一个字母的大小写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ha = hashlib.sha256(a.encode()).hexdigest()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hb = hashlib.sha256(b.encode()).hexdigest()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print("hello 的 sha256:", ha)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print("Hello 的 sha256:", hb)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2cf24dba5fb0a30e26e83b2ac5b9e29e1b161e5c1fa7425e73043362938b9824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185f8db32271fe25f561a6fc938b2e264306ec304eda518007d1764826381969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长度相同，内容天差地别 —— 雪崩效应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print("md5 长度:", len(hashlib.md5(b"x").hexdigest()))      # 32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print("sha256 长度:", len(hashlib.sha256(b"x").hexdigest())) # 64 —— 输入多大都是这个长度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哈希函数（Hash）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把任意长度数据映射为固定长度“指纹”的函数。特征：单向（不可反推）、确定（同输入同输出）、雪崩（微改大变）。代表：MD5、SHA-1（已淘汰）、SHA-256。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hashlib 标准用法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四步舞：hashlib.md5() 建对象 → update(字节) 喂数据 → hexdigest() 出十六进制字符串。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关键细节：update 只吃 bytes —— 字符串先 .encode("utf-8")。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update 可多次调用：h.update(a); h.update(b) 等价 h.update(a+b) —— 大文件分块的原理。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MD5 与 SHA-1 已被攻破（可碰撞），校验下载文件尚可，安全敏感场景一律 SHA-256 起步。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hash_basics.py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hash_basics.py —— 标准四步舞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hashlib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"训练营 Day 047"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MD5（32 位十六进制）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 = hashlib.md5()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m.update(text.encode("utf-8"))       # bytes 才能喂进去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print("md5   :", m.hexdigest())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SHA-256（64 位十六进制）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hashlib.sha256(text.encode("utf-8"))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print("sha256:", s.hexdigest())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多次 update == 拼接后一次 update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 = hashlib.sha256()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h1.update(b"hello, 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h1.update(b"world")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 = hashlib.sha256(b"hello, world")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print(h1.hexdigest() == h2.hexdigest())   # True —— 分块计算的数学基础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④ 一行流写法（最常用）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print(hashlib.sha256(text.encode()).hexdigest())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encode 别忘了 —— “Unicode-objects must be encoded before hashing” 是新手第一大报错。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大文件校验：分块流式计算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1GB 文件不能 read() 一口吞 —— 内存炸掉；正确姿势是固定块大小循环读。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算法：每次读 8192 字节 → 喂 update → 读到空为止 → hexdigest。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只要块拼接顺序不变，流式结果 == 整文件一次计算结果（上一页的数学保证）。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下载校验是真实场景：官网发布 SHA256SUMS，你下载后本地算一遍对比 —— 防篡改防损坏。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file_hash.py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file_hash.py —— 大文件流式哈希（对任何大小文件都安全）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hashlib,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file_sha256(path, chunk=8192):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 = hashlib.sha256()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"rb") as f:          # 二进制模式打开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while True: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block = f.read(chunk)        # 每次只读 8KB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block: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h.update(block)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h.hexdigest()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__file__                        # 算这个脚本自己的哈希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print(f"文件: {target}  大小: {os.path.getsize(target)} 字节")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print("sha256:", file_sha256(target))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用法示例：校验下载文件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官网给出 sha256 = 9f86d081...，你本地算出一样 → 文件没被篡改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拷贝一个文件再算一次，两值相同 → 拷贝完整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open(path, "rb") 的 b 是二进制 —— 哈希永远按字节算，文本模式会把换行符转换，跨平台结果就不同了。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密码存储：为什么要加盐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网站不能存明文密码 —— 数据库泄露=全裸；正确做法只存哈希值。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彩虹表攻击：攻击者预计算海量“常见密码→哈希”对照表，拿到哈希直接反查 —— md5 密码秒破。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盐（salt）：每个用户存密码时附加一段随机字符串 —— hash(密码+盐)，同密码各用户哈希不同。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盐的作用：让彩虹表全部作废（攻击者得为每个盐单独算）；盐本身明文存数据库没关系。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salt_demo.py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salt_demo.py —— 盐如何废掉彩虹表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hashlib, secrets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hash_password(password, salt):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hashlib.sha256((salt + password).encode()).hexdigest()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不加盐：两个相同密码 → 相同哈希 → 泄露库一眼看出“这俩人同密码”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print("无盐 admin :", hashlib.sha256(b"Pass123!").hexdigest()[:16])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print("无盐 user2 :", hashlib.sha256(b"Pass123!").hexdigest()[:16])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加盐：每人一段随机盐（secrets 保证随机性）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user in ["admin", "user2", "user3"]: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salt = secrets.token_hex(8)                 # 16 位随机盐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stored = hash_password("Pass123!", salt)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print(f"{user:6s} 盐={salt} 存储={stored[:16]}...")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同一个密码，三行哈希完全不同 —— 彩虹表失效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登录验证流程：取出该用户的盐 → 同样拼接计算 → 对比存储值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verify(password, salt, stored):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secrets.compare_digest(hash_password(password, salt), stored)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彩虹表（Rainbow Table）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预计算的“明文→哈希”巨型对照表。对无盐哈希可秒级反查常见密码；加盐后每个用户需单独计算，攻击成本指数级上升。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慢哈希：PBKDF2 与安全存储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盐解决彩虹表，还要解决“猜速度”：sha256 一秒算百万次，GPU 暴力破解太快。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慢哈希故意把计算变慢万倍：PBKDF2（标准库 hashlib.pbkdf2_hmac）每口令约 0.1~0.3 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iteration 次数参数：循环哈希十万次 —— 单次验证无感，暴力破解成本暴涨。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生产建议：优先现成库 bcrypt/argon2（自带盐+慢哈希+参数）；标准库 PBKDF2 是无外部依赖的底线方案。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pbkdf2_demo.py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pbkdf2_demo.py —— 标准库自带的慢哈希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hashlib, secrets,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store_password(password):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salt = secrets.token_hex(16)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dk = hashlib.pbkdf2_hmac("sha256", password.encode(), salt.encode(), 100_000)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salt, dk.hex()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verify_password(password, salt, stored_hex):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dk = hashlib.pbkdf2_hmac("sha256", password.encode(), salt.encode(), 100_000)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secrets.compare_digest(dk.hex(), stored_hex)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t0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salt, stored = store_password("Pass123!")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print(f"存储耗时 {time.time()-t0:.3f} 秒")           # 约 0.1 秒 —— 故意的！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print("验证正确:", verify_password("Pass123!", salt, stored))   #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print("验证错误:", verify_password("pass123!", salt, stored))   #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对比：普通 sha256 一秒百万次；PBKDF2 十万次迭代一秒约 10 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→ 攻击者试一个密码的成本提高一万倍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secrets.compare_digest 而不是 == ：防“时序攻击”（通过比较耗时差异猜内容）—— 安全代码连“比较”都有讲究。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哈希函数的“单向性”指什么？为什么重要？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为什么下载文件要对比 SHA-256 而不是只看文件大小？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两个用户用了相同密码，加盐后存储值为什么不同？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PBKDF2 的迭代次数设得越大，安全和体验各怎么变？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MD5 为什么不适合再用于密码存储？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hashlib 与哈希：单向性、文件校验与密码存储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交付文件校验工具 + 完成加盐/慢哈希全流程实验，理解“泄露哈希不等于泄露密码”。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avalanche.py 与 hash_basics.py，把 md5/sha256 的长度与雪崩现象记录进 day047/notes.txt。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复制一个文件（如 file_hash.py → copy.py），分别算两者 sha256，确认一致；改动 copy 一字节再算，确认巨变。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salt_demo.py：验证三个相同密码产生三个不同哈希；再用 verify 函数走一遍登录验证。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pbkdf2_demo.py，记录存储耗时；把迭代数从 100000 改成 1000 对比耗时差异。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integrity.py：对一个文件夹里所有文件生成 sha256 清单 manifest.csv（文件名,哈希）。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copy 实验两值一致，改一字节后两值完全不同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salt_demo 三行哈希互不相同，verify 正确/错误返回 True/False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manifest.csv 覆盖文件夹全部文件且哈希为 64 位十六进制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哈希函数的“单向性”指什么？为什么重要？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为什么下载文件要对比 SHA-256 而不是只看文件大小？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提示：大小一样内容可以不同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两个用户用了相同密码，加盐后存储值为什么不同？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PBKDF2 的迭代次数设得越大，安全和体验各怎么变？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MD5 为什么不适合再用于密码存储？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归档 day047/：全部脚本、notes.txt、integrity.py 与 manifest.csv。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integrity.py 加 --check 模式：读旧 manifest.csv 重新计算对比，输出“被修改的文件”清单。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file_sha256 校验一个你自己的下载文件（官网若有公布值则对比，没有则记录你的计算值）。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思考题：某网站泄露了 100 万条“PBKDF2(迭代10万) + 独立盐”的哈希，攻击者拿到后最难的三件事是什么？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copy 实验两值一致，改一字节后两值完全不同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salt_demo 三行哈希互不相同，verify 正确/错误返回 True/False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manifest.csv 覆盖文件夹全部文件且哈希为 64 位十六进制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hashlib 与哈希：单向性、文件校验与密码存储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Day046：subprocess 系统命令；Day010：文件读写基础。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系统操作综合：os.walk、shutil、pathlib 与磁盘统计。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047 · hashlib 与哈希：单向性、文件校验与密码存储</dc:title>
  <dc:subject>Day 047 · hashlib 与哈希：单向性、文件校验与密码存储</dc:subject>
  <dc:creator>0基础计算机与网络安全工程师训练营</dc:creator>
  <cp:lastModifiedBy>0基础计算机与网络安全工程师训练营</cp:lastModifiedBy>
  <cp:revision>1</cp:revision>
  <dcterms:created xsi:type="dcterms:W3CDTF">2026-09-09T23:14:24Z</dcterms:created>
  <dcterms:modified xsi:type="dcterms:W3CDTF">2026-09-09T23:14:24Z</dcterms:modified>
</cp:coreProperties>
</file>