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slideMasters/slideMaster15.xml" ContentType="application/vnd.openxmlformats-officedocument.presentationml.slideMaster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notesMasterIdLst>
    <p:notesMasterId r:id="rId17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notesMaster" Target="notesMasters/notesMaster1.xml"/><Relationship Id="rId18" Type="http://schemas.openxmlformats.org/officeDocument/2006/relationships/presProps" Target="presProps.xml"/><Relationship Id="rId19" Type="http://schemas.openxmlformats.org/officeDocument/2006/relationships/viewProps" Target="viewProps.xml"/><Relationship Id="rId20" Type="http://schemas.openxmlformats.org/officeDocument/2006/relationships/theme" Target="theme/theme1.xml"/><Relationship Id="rId2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_rels/notesSlide1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5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【随堂答案】
1. returncode（退出码，0 为成功）、stdout（标准输出）、stderr（错误输出）—— capture_output=True 时后两者才有内容。
2. 命令先经系统 shell 解析，&amp;、|、; 等元字符可拼接执行任意第二条命令；用户输入混入即构成命令注入。shell=False 的列表参数则原样传递，无法夹带。
3. stdout/stderr 是 bytes 类型，需要手动 .decode("utf-8")（或对应编码）才能当字符串处理；写 text=True 直接得到 str。
4. 次数：Windows -n、Linux -c；超时：Windows -w（毫秒）、Linux -W（秒）。跨平台脚本用 sys.platform 分支处理。
5. 前者防命令卡死拖垮脚本；后者防命令不存在（路径/平台差异）—— 批量探测中任何一个都会让整批任务中断。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【练习题答案】
1. returncode（退出码，0 为成功）、stdout（标准输出）、stderr（错误输出）—— capture_output=True 时后两者才有内容。
2. 命令先经系统 shell 解析，&amp;、|、; 等元字符可拼接执行任意第二条命令；用户输入混入即构成命令注入。shell=False 的列表参数则原样传递，无法夹带。
3. stdout/stderr 是 bytes 类型，需要手动 .decode("utf-8")（或对应编码）才能当字符串处理；写 text=True 直接得到 str。
4. 次数：Windows -n、Linux -c；超时：Windows -w（毫秒）、Linux -W（秒）。跨平台脚本用 sys.platform 分支处理。
5. 前者防命令卡死拖垮脚本；后者防命令不存在（路径/平台差异）—— 批量探测中任何一个都会让整批任务中断。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F17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778240" y="-1645920"/>
            <a:ext cx="5120640" cy="512064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-1371600" y="4846320"/>
            <a:ext cx="3474720" cy="347472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822960" y="1920240"/>
            <a:ext cx="10515600" cy="2194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spcAft>
                <a:spcPts val="800"/>
              </a:spcAft>
              <a:buNone/>
            </a:pPr>
            <a:r>
              <a:rPr lang="en-US" sz="44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046</a:t>
            </a:r>
            <a:endParaRPr lang="en-US" sz="4400" dirty="0"/>
          </a:p>
          <a:p>
            <a:pPr indent="0" marL="0">
              <a:spcAft>
                <a:spcPts val="1000"/>
              </a:spcAft>
              <a:buNone/>
            </a:pPr>
            <a:r>
              <a:rPr lang="en-US" sz="30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subprocess 系统命令：让 Python 指挥操作系统</a:t>
            </a:r>
            <a:endParaRPr lang="en-US" sz="4400" dirty="0"/>
          </a:p>
          <a:p>
            <a:pPr indent="0" marL="0">
              <a:buNone/>
            </a:pPr>
            <a:r>
              <a:rPr lang="en-US" sz="15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7 周 · 并发与系统主线</a:t>
            </a:r>
            <a:endParaRPr lang="en-US" sz="4400" dirty="0"/>
          </a:p>
        </p:txBody>
      </p:sp>
      <p:sp>
        <p:nvSpPr>
          <p:cNvPr id="5" name="Shape 3"/>
          <p:cNvSpPr/>
          <p:nvPr/>
        </p:nvSpPr>
        <p:spPr>
          <a:xfrm>
            <a:off x="548640" y="4480560"/>
            <a:ext cx="210312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4480560"/>
            <a:ext cx="210312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阶段一 · Python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2880360" y="4480560"/>
            <a:ext cx="182880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2880360" y="4480560"/>
            <a:ext cx="182880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预计 约 2 小时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937760" y="4480560"/>
            <a:ext cx="329184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4937760" y="4480560"/>
            <a:ext cx="3291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理论30 + 实操60 + 练习30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822960" y="5806440"/>
            <a:ext cx="10515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打开这页 PPT，今天的学习就开始了。</a:t>
            </a:r>
            <a:endParaRPr lang="en-US" sz="12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046 · GOAL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 · 为什么学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第7周 并发与系统 · Day 046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ECFEFF"/>
          </a:solidFill>
          <a:ln w="1270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77240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777240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理解“Python 调系统命令”的能力边界与风险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掌握 subprocess.run 的常用参数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 capture_output + text 拿到干净的命令输出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牢记 shell=False 与列表参数的安全意义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给外部命令加超时保护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实战：调用 ping 检测主机存活（仅授权目标）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6278728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FFFBEB"/>
          </a:solidFill>
          <a:ln w="12700">
            <a:solidFill>
              <a:srgbClr val="B45309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6507328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为什么学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6507328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很多现成工具（ping、ipconfig、nmap）是命令行程序 —— 学会调用它们，Python 就能指挥整个系统。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subprocess 是注入攻击的重灾区：今天立下的 shell=False 习惯，就是以后审计别人代码的检查点。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安全工程师每天大量写“包装命令行工具”的胶水脚本 —— 这是基本功中的基本功。</a:t>
            </a:r>
            <a:endParaRPr lang="en-US" sz="13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046 · MAP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知识地图：subprocess 系统命令：让 Python 指挥操作系统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第7周 并发与系统 · Day 046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737360"/>
            <a:ext cx="2554148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585216" y="1737360"/>
            <a:ext cx="2480996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为什么调命令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站在工具肩上</a:t>
            </a:r>
            <a:endParaRPr lang="en-US" sz="1150" dirty="0"/>
          </a:p>
        </p:txBody>
      </p:sp>
      <p:sp>
        <p:nvSpPr>
          <p:cNvPr id="10" name="Shape 8"/>
          <p:cNvSpPr/>
          <p:nvPr/>
        </p:nvSpPr>
        <p:spPr>
          <a:xfrm>
            <a:off x="3121076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1" name="Shape 9"/>
          <p:cNvSpPr/>
          <p:nvPr/>
        </p:nvSpPr>
        <p:spPr>
          <a:xfrm>
            <a:off x="3395396" y="1737360"/>
            <a:ext cx="2554148" cy="868680"/>
          </a:xfrm>
          <a:prstGeom prst="roundRect">
            <a:avLst>
              <a:gd name="adj" fmla="val 8421"/>
            </a:avLst>
          </a:prstGeom>
          <a:solidFill>
            <a:srgbClr val="FEF3C7"/>
          </a:solidFill>
          <a:ln w="15240">
            <a:solidFill>
              <a:srgbClr val="F59E0B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3431972" y="1737360"/>
            <a:ext cx="2480996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subprocess.run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基本用法</a:t>
            </a:r>
            <a:endParaRPr lang="en-US" sz="1150" dirty="0"/>
          </a:p>
        </p:txBody>
      </p:sp>
      <p:sp>
        <p:nvSpPr>
          <p:cNvPr id="13" name="Shape 11"/>
          <p:cNvSpPr/>
          <p:nvPr/>
        </p:nvSpPr>
        <p:spPr>
          <a:xfrm>
            <a:off x="5967832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6242152" y="1737360"/>
            <a:ext cx="2554148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6278728" y="1737360"/>
            <a:ext cx="2480996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capture_output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拿到输出</a:t>
            </a:r>
            <a:endParaRPr lang="en-US" sz="1150" dirty="0"/>
          </a:p>
        </p:txBody>
      </p:sp>
      <p:sp>
        <p:nvSpPr>
          <p:cNvPr id="16" name="Shape 14"/>
          <p:cNvSpPr/>
          <p:nvPr/>
        </p:nvSpPr>
        <p:spPr>
          <a:xfrm>
            <a:off x="8814587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7" name="Shape 15"/>
          <p:cNvSpPr/>
          <p:nvPr/>
        </p:nvSpPr>
        <p:spPr>
          <a:xfrm>
            <a:off x="9088907" y="1737360"/>
            <a:ext cx="2554148" cy="868680"/>
          </a:xfrm>
          <a:prstGeom prst="roundRect">
            <a:avLst>
              <a:gd name="adj" fmla="val 8421"/>
            </a:avLst>
          </a:prstGeom>
          <a:solidFill>
            <a:srgbClr val="FEE2E2"/>
          </a:solidFill>
          <a:ln w="15240">
            <a:solidFill>
              <a:srgbClr val="EF4444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9125483" y="1737360"/>
            <a:ext cx="2480996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shell=False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防注入红线</a:t>
            </a:r>
            <a:endParaRPr lang="en-US" sz="1150" dirty="0"/>
          </a:p>
        </p:txBody>
      </p:sp>
      <p:sp>
        <p:nvSpPr>
          <p:cNvPr id="19" name="Shape 17"/>
          <p:cNvSpPr/>
          <p:nvPr/>
        </p:nvSpPr>
        <p:spPr>
          <a:xfrm>
            <a:off x="548640" y="2971800"/>
            <a:ext cx="11094415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585216" y="2971800"/>
            <a:ext cx="11021263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timeout + ping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探测实战</a:t>
            </a:r>
            <a:endParaRPr lang="en-US" sz="1150" dirty="0"/>
          </a:p>
        </p:txBody>
      </p:sp>
      <p:sp>
        <p:nvSpPr>
          <p:cNvPr id="21" name="Text 19"/>
          <p:cNvSpPr/>
          <p:nvPr/>
        </p:nvSpPr>
        <p:spPr>
          <a:xfrm>
            <a:off x="548640" y="3383280"/>
            <a:ext cx="11094415" cy="3017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本周位置：第 7 周 · 并发与系统主线。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本日定位：用 subprocess.run 在 Python 里执行系统命令：捕获输出、防注入、控超时，最后用 ping（仅授权目标）写出网络探测小工具。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学完今天，你离本月项目又近一步 —— 每个知识点都会在项目里用到。</a:t>
            </a:r>
            <a:endParaRPr lang="en-US" sz="1300" dirty="0"/>
          </a:p>
        </p:txBody>
      </p:sp>
      <p:sp>
        <p:nvSpPr>
          <p:cNvPr id="22" name="Shape 20"/>
          <p:cNvSpPr/>
          <p:nvPr/>
        </p:nvSpPr>
        <p:spPr>
          <a:xfrm>
            <a:off x="548640" y="5486400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749808" y="5541264"/>
            <a:ext cx="10692079" cy="6675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今天的目标：理解 subprocess 系统命令：让 Python 指挥操作系统 的核心原理，并亲手把代码跑起来。</a:t>
            </a:r>
            <a:endParaRPr lang="en-US" sz="12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046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subprocess.run：基本用法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第7周 并发与系统 · Day 046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subprocess 是标准库：Python 与外部命令行程序之间的桥梁。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基本形态：subprocess.run([命令, 参数1, 参数2]) —— 参数装进列表逐个传。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返回 CompletedProcess 对象：.args（执行的命令）、.returncode（退出码）、.stdout/.stderr（输出）。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退出码 0 = 成功，非 0 = 出错；check=True 时退出码非 0 会抛 CalledProcessError。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basic_run.py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basic_run.py —— 最小的三个例子（Windows / 跨平台各一）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subprocess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① 无输出需求：跑完即可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r1 = subprocess.run(["python", "--version"])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print("退出码:", r1.returncode)          # 0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② Windows 系统命令：查看 IP 配置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r2 = subprocess.run(["ipconfig"], capture_output=True, text=True)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print(r2.stdout.splitlines()[0])        # 输出的第一行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③ 跨平台：列出当前目录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r3 = subprocess.run(["python", "-c", "import os; print(sorted(os.listdir('.'))[:3])"])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print("退出码:", r3.returncode)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参数是“列表”这件事：命令一个元素，参数各自一个元素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subprocess.run(["ping", "127.0.0.1", "-n", "2"])   ← Windows 形式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303520"/>
            <a:ext cx="11094415" cy="960120"/>
          </a:xfrm>
          <a:prstGeom prst="roundRect">
            <a:avLst>
              <a:gd name="adj" fmla="val 6667"/>
            </a:avLst>
          </a:prstGeom>
          <a:solidFill>
            <a:srgbClr val="ECFEFF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31520" y="5413248"/>
            <a:ext cx="10728655" cy="74066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5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术语卡 · 退出码（Exit Code）</a:t>
            </a:r>
            <a:endParaRPr lang="en-US" sz="13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命令行程序结束时留给系统的数字：0 表示成功，1/2/127 等表示各类错误。subprocess 用 .returncode 读取它 —— 自动化判断成败的唯一依据。</a:t>
            </a:r>
            <a:endParaRPr lang="en-US" sz="13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046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capture_output：拿到命令的输出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第7周 并发与系统 · Day 046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capture_output=True：把 stdout/stderr 收进对象，不再直接打到屏幕。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text=True：输出按字符串处理（默认是 bytes）—— 少一步 decode，还能正确处理编码。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分两个桶：stdout 标准输出、stderr 错误输出 —— 排错先看 stderr。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check=True + try/except：用异常机制管理失败，比手写 if 更清晰。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capture_demo.py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capture_demo.py —— 输出捕获与错误分流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subprocess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r = subprocess.run(["python", "-c", "print('正常输出'); import sys; print('错误输出', file=sys.stderr)"],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    capture_output=True, text=True)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print("stdout:", repr(r.stdout))     # '正常输出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'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print("stderr:", repr(r.stderr))     # '错误输出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'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print("returncode:", r.returncode)   # 0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失败的命令：check=True 抛异常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try: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subprocess.run(["python", "-c", "import sys; sys.exit(2)"], check=True)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except subprocess.CalledProcessError as e: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print("命令失败，退出码:", e.returncode)     # 2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bytes 版对比（不写 text=True 时）：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r.stdout 是 b'æ­£...' —— 需要 r.stdout.decode("utf-8") 才能读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Windows 下乱码时，可给 run 传 encoding="gbk" 或 "utf-8"；先看清命令本身输出什么编码 —— ipconfig 常是 gbk。</a:t>
            </a:r>
            <a:endParaRPr lang="en-US" sz="12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046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shell=False：安全红线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第7周 并发与系统 · Day 046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shell=True：命令交给系统 shell 解析 —— 分号、&amp;、反引号都会被执行，注入大门打开。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shell=False（默认）：列表里每个元素就是一个参数，原样传递 —— 无法夹带其他命令。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注入演示（危险写法）：shell=True + 用户输入 -&gt; 输入 "x &amp; del xx" 就能执行第二条命令。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铁律：永远 shell=False + 列表参数；需要 shell 特性（管道/通配符）时优先用 Python 逻辑替代。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4242816"/>
          </a:xfrm>
          <a:prstGeom prst="roundRect">
            <a:avLst>
              <a:gd name="adj" fmla="val 1724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inject_demo.py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369417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inject_demo.py —— 对比危险与安全写法（仅演示，勿用于恶意目的）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subprocess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user_input = "127.0.0.1 &amp; echo HACKED"    # 模拟攻击者可控的输入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❌ 危险：shell=True —— &amp; 后的第二条命令会被执行！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subprocess.run("ping " + user_input, shell=True)      # 打印出 HACKED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subprocess.run(f"ping {user_input}", shell=True)      # f-string 一样危险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✅ 安全：列表 + 默认 shell=False —— 整串变成一个无害参数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r = subprocess.run(["ping", user_input, "-n", "1"], capture_output=True, text=True)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print("退出码:", r.returncode)            # 非零：找不到主机，但绝没执行第二条命令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print("HACKED" in r.stdout)               # False —— 注入失败，系统安全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为什么：不经过 shell，"127.0.0.1 &amp; echo HACKED" 只是一个普通字符串参数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经过 shell，&amp; 是“命令连接符”—— shell 把它拆成两条命令依次执行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这条红线在代码审计里叫“命令注入”（Command Injection），是 OWASP 常客 —— 8 个月后学 Web 安全时你会亲手复现这个漏洞。</a:t>
            </a:r>
            <a:endParaRPr lang="en-US" sz="12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046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timeout：别让命令卡死你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第7周 并发与系统 · Day 046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7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外部命令可能永远不返回（挂起、等待输入）—— 没有 timeout 的脚本会卡到天荒地老。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timeout=5：5 秒内没跑完就抛 TimeoutExpired，程序继续活着。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写法统一进 try/except：捕获 TimeoutExpired 后记录并跳过，批量任务尤其重要。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Windows ping 的注意点：-n 是次数、-w 是单次超时（毫秒）；Linux 是 -c 与 -W。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timeout_demo.py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timeout_demo.py —— 给危险命令上保险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subprocess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try: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 = subprocess.run(["python", "-c", "import time; time.sleep(30)"],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        capture_output=True, text=True, timeout=3)   # 最多等 3 秒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print("完成:", r.returncode)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except subprocess.TimeoutExpired as e: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print("命令超时被杀（timeout=3）:", type(e).__name__)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封装一个“带保险的命令执行器”，后面 ping 实战直接复用：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run_cmd(cmd, timeout=5):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"""cmd 是列表；返回 (stdout, stderr, returncode)"""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try: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 = subprocess.run(cmd, capture_output=True, text=True, timeout=timeout)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return r.stdout, r.stderr, r.returncode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except subprocess.TimeoutExpired: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return "", "timeout", -1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except FileNotFoundError: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return "", "command not found", -2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out, err, code = run_cmd(["python", "--version"])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print(code, out.strip())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timeout + shell=False + capture_output 是 subprocess 三保命参数：防卡死、防注入、可分析 —— 缺一不可。</a:t>
            </a:r>
            <a:endParaRPr lang="en-US" sz="12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046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实战：ping 探测（仅授权目标）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第7周 并发与系统 · Day 046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8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ping 原理：发 ICMP Echo 请求，对方回应则“活着” —— 最古老的主机存活探测。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平台差异：Windows ping -n 1 -w 2000；Linux/mac ping -c 1 -W 2 —— 探测前先 sys.platform 分支。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判断存活：returncode == 0（有回应）—— TTL 行文字解析是进阶玩法，本课只用退出码。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红线：只 ping 自己的机器、局域网内你自己管理的设备，或明确授权的靶场 —— 乱 ping 也算探测行为。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ping_check.py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ping_check.py —— 主机存活探测（仅限授权目标：本机/自己局域网/靶场）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subprocess, sys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host_alive(ip):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"""返回 True/False：ping 通 = 活着"""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if sys.platform == "win32":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cmd = ["ping", "-n", "1", "-w", "2000", ip]    # 1 次，等 2 秒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else: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cmd = ["ping", "-c", "1", "-W", "2", ip]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out, err, code = run_cmd(cmd, timeout=5)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code == 0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if __name__ == "__main__":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targets = ["127.0.0.1", "192.0.2.99"]   # 本机必通；192.0.2.x 是保留测试地址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for t in targets: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status = "存活" if host_alive(t) else "无响应"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print(f"{t:15s} -&gt; {status}")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127.0.0.1    -&gt; 存活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192.0.2.99   -&gt; 无响应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下周项目将把“ping 存活 + 端口探测”组合成完整工具（Day 049）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Windows 若报“不是内部或外部命令”，说明 PATH 里没有系统命令目录 —— 换成完整路径 C:/Windows/System32/PING.EXE 也可。</a:t>
            </a:r>
            <a:endParaRPr lang="en-US" sz="12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046 · QUIZ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随堂自测（学完立刻做，5 题 10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第7周 并发与系统 · Day 046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9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389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subprocess.run 返回值最重要的三个属性是什么？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shell=True 为什么危险？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text=True 不写会怎样？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Windows 与 Linux 的 ping 参数差异？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run_cmd 为什么要同时捕获 TimeoutExpired 和 FileNotFoundError？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35040"/>
            <a:ext cx="1109441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答案在本页备注（视图 → 备注）。全对 = 今天过关；错 2 题以上 = 重看对应小节。</a:t>
            </a:r>
            <a:endParaRPr lang="en-US" sz="11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046 · PITFALLS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常见误区对照（新手 90% 的坑都在这）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第7周 并发与系统 · Day 046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10</a:t>
            </a:r>
            <a:endParaRPr lang="en-US" sz="900" dirty="0"/>
          </a:p>
        </p:txBody>
      </p:sp>
      <p:graphicFrame>
        <p:nvGraphicFramePr>
          <p:cNvPr id="11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54480"/>
          <a:ext cx="11094415" cy="914400"/>
        </p:xfrm>
        <a:graphic>
          <a:graphicData uri="http://schemas.openxmlformats.org/drawingml/2006/table">
            <a:tbl>
              <a:tblPr/>
              <a:tblGrid>
                <a:gridCol w="3749040"/>
                <a:gridCol w="3749040"/>
                <a:gridCol w="3931920"/>
              </a:tblGrid>
              <a:tr h="658368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错误写法 / 想法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问题所在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正确做法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只看不动手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看懂 ≠ 会写，眼高手低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每个示例逐行敲一遍并运行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跳过报错信息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错过最快的线索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先读最后一行再定位行号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copy 大段代码不求甚解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项目一变就不会改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理解每一行的作用再复制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046 · SECURITY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安全视角：这个知识以后怎么用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第7周 并发与系统 · Day 046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11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846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subprocess 系统命令：让 Python 指挥操作系统 是安全工具的基础组件 —— 后续开发扫描器/检测器时直接复用。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自己写的工具只能用于自己的实验环境、靶场或明确授权的目标。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把每次练习当成真实工作流：先授权确认，再动手操作，最后留档记录。</a:t>
            </a:r>
            <a:endParaRPr lang="en-US" sz="1350" dirty="0"/>
          </a:p>
        </p:txBody>
      </p:sp>
      <p:sp>
        <p:nvSpPr>
          <p:cNvPr id="9" name="Shape 7"/>
          <p:cNvSpPr/>
          <p:nvPr/>
        </p:nvSpPr>
        <p:spPr>
          <a:xfrm>
            <a:off x="548640" y="566928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572414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法律红线：以上场景只允许在自己的实验环境、靶场或明确授权的目标上练习。</a:t>
            </a:r>
            <a:endParaRPr lang="en-US" sz="12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046 · LAB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动手实验（今天最重要的 60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第7周 并发与系统 · Day 046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481328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554480"/>
            <a:ext cx="10692079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实验目标   </a:t>
            </a:r>
            <a:pPr indent="0" marL="0">
              <a:lnSpc>
                <a:spcPct val="112000"/>
              </a:lnSpc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完成“执行 → 捕获 → 安全 → 超时 → 探测”五连：每个概念都跑出可记录的结果。</a:t>
            </a:r>
            <a:endParaRPr lang="en-US" sz="1350" dirty="0"/>
          </a:p>
        </p:txBody>
      </p:sp>
      <p:sp>
        <p:nvSpPr>
          <p:cNvPr id="10" name="Text 8"/>
          <p:cNvSpPr/>
          <p:nvPr/>
        </p:nvSpPr>
        <p:spPr>
          <a:xfrm>
            <a:off x="548640" y="2514600"/>
            <a:ext cx="11094415" cy="3886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依次运行 basic_run.py 与 capture_demo.py，把 stdout/stderr/returncode 三者含义写进 day046/notes.txt。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运行 inject_demo.py，确认安全写法下 HACKED 未被执行；把危险行注释打开单跑一次，对比现象。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运行 timeout_demo.py，观察 3 秒后被 TimeoutExpired 中断；把超时改成 1 秒再跑一次。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完成 run_cmd() 封装，用它分别执行 python --version 与一条必然失败的命令，记录两种退出码。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运行 ping_check.py（目标仅 127.0.0.1 与保留地址），记录输出；把你局域网内自己设备的 IP 加进 targets 再测。</a:t>
            </a:r>
            <a:endParaRPr lang="en-US" sz="1350" dirty="0"/>
          </a:p>
        </p:txBody>
      </p:sp>
      <p:sp>
        <p:nvSpPr>
          <p:cNvPr id="11" name="Text 9"/>
          <p:cNvSpPr/>
          <p:nvPr/>
        </p:nvSpPr>
        <p:spPr>
          <a:xfrm>
            <a:off x="548640" y="5532120"/>
            <a:ext cx="1463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完成标准：</a:t>
            </a:r>
            <a:endParaRPr lang="en-US" sz="1350" dirty="0"/>
          </a:p>
        </p:txBody>
      </p:sp>
      <p:sp>
        <p:nvSpPr>
          <p:cNvPr id="12" name="Text 10"/>
          <p:cNvSpPr/>
          <p:nvPr/>
        </p:nvSpPr>
        <p:spPr>
          <a:xfrm>
            <a:off x="2011680" y="5532120"/>
            <a:ext cx="9631375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能说清 stdout、stderr、returncode 各自是什么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安全写法下注入串未被拆开执行（HACKED 未出现）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ping_check.py 对 127.0.0.1 返回“存活”，对保留地址返回“无响应”</a:t>
            </a:r>
            <a:endParaRPr lang="en-US" sz="12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046 · PRACTICE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练习题（30 分钟，先自己想再看提示）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第7周 并发与系统 · Day 046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13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480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subprocess.run 返回值最重要的三个属性是什么？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shell=True 为什么危险？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1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提示：多了一个解析层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text=True 不写会怎样？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Windows 与 Linux 的 ping 参数差异？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run_cmd 为什么要同时捕获 TimeoutExpired 和 FileNotFoundError？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80760"/>
            <a:ext cx="11094415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做完对答案：答案在本页 PPT 备注里（视图 → 备注）。</a:t>
            </a:r>
            <a:endParaRPr lang="en-US" sz="11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046 · HOMEWORK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今日作业（写进你的练习文件夹）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第7周 并发与系统 · Day 046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645920"/>
            <a:ext cx="11094415" cy="4754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归档 day046/：五个脚本 + notes.txt（含注入对比现象记录）。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给 ping_check.py 加列表参数支持：python ping_check.py 127.0.0.1 192.0.2.99，逐个探测输出。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写 run_safe.py：把 run_cmd 与 Day038 的日志思路结合，每次执行记录 [时间] 命令 → 退出码。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思考题：为什么说“subprocess 参数列表”本身就是一种防御设计？用注入原理解释。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480560"/>
            <a:ext cx="11094415" cy="1371600"/>
          </a:xfrm>
          <a:prstGeom prst="roundRect">
            <a:avLst>
              <a:gd name="adj" fmla="val 5333"/>
            </a:avLst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4617720"/>
            <a:ext cx="10692079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600"/>
              </a:spcAft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文件管理习惯（从今天开始保持）</a:t>
            </a:r>
            <a:endParaRPr lang="en-US" sz="1350" dirty="0"/>
          </a:p>
          <a:p>
            <a:pPr indent="0" marL="0">
              <a:lnSpc>
                <a:spcPct val="120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所有代码放进 D:\bootcamp\day001 这样的日期文件夹；文件名用英文小写+下划线；每个文件第一行用 # 写注释说明用途。</a:t>
            </a:r>
            <a:endParaRPr lang="en-US" sz="135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046 · CHECK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今日验收 · 今天结束时你必须做到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第7周 并发与系统 · Day 046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2743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能说清 stdout、stderr、returncode 各自是什么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安全写法下注入串未被拆开执行（HACKED 未出现）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ping_check.py 对 127.0.0.1 返回“存活”，对保留地址返回“无响应”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能用自己的话讲清 subprocess 系统命令：让 Python 指挥操作系统 的核心概念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343400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548640" y="4526280"/>
            <a:ext cx="11094415" cy="1737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滚动复习（10 分钟）</a:t>
            </a:r>
            <a:endParaRPr lang="en-US" sz="1300" dirty="0"/>
          </a:p>
          <a:p>
            <a:pPr indent="0" marL="0">
              <a:lnSpc>
                <a:spcPct val="115000"/>
              </a:lnSpc>
              <a:spcAft>
                <a:spcPts val="1200"/>
              </a:spcAft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Day045：asyncio 入门；Day038：Session 与日志习惯。</a:t>
            </a:r>
            <a:endParaRPr lang="en-US" sz="1300" dirty="0"/>
          </a:p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明天预告</a:t>
            </a:r>
            <a:endParaRPr lang="en-US" sz="1300" dirty="0"/>
          </a:p>
          <a:p>
            <a:pPr indent="0" marL="0"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047 · hashlib 与哈希：单向性的力量，文件校验与密码存储的原理。</a:t>
            </a:r>
            <a:endParaRPr lang="en-US" sz="13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8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</vt:vector>
  </TitlesOfParts>
  <Company>Bootcamp V1.0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Day 046 · subprocess 系统命令：让 Python 指挥操作系统</dc:title>
  <dc:subject>Day 046 · subprocess 系统命令：让 Python 指挥操作系统</dc:subject>
  <dc:creator>0基础计算机与网络安全工程师训练营</dc:creator>
  <cp:lastModifiedBy>0基础计算机与网络安全工程师训练营</cp:lastModifiedBy>
  <cp:revision>1</cp:revision>
  <dcterms:created xsi:type="dcterms:W3CDTF">2026-09-09T23:14:23Z</dcterms:created>
  <dcterms:modified xsi:type="dcterms:W3CDTF">2026-09-09T23:14:23Z</dcterms:modified>
</cp:coreProperties>
</file>