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同步：调用后停住等结果返回；异步：立刻返回继续干别的，结果就绪后再回来处理 —— 异步把等待 I/O 的时间利用起来。
2. time.sleep 是同步阻塞，不交还控制权，事件循环被卡住，其他所有协程全部停摆；应使用 await asyncio.sleep()。
3. 不会，只返回协程对象并可能给出 RuntimeWarning；必须 await 它、放进 gather、或由 asyncio.run 启动。
4. 线程池版用 requests + ThreadPoolExecutor(max_workers=20)；asyncio 版用 aiohttp + asyncio.gather —— 两者都合法，量小选线程简单。
5. 都不合适：GIL 让线程无法并行计算，事件循环会被计算卡死 —— 正确选项是 multiprocessing 多进程（后续课程详解）。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同步：调用后停住等结果返回；异步：立刻返回继续干别的，结果就绪后再回来处理 —— 异步把等待 I/O 的时间利用起来。
2. time.sleep 是同步阻塞，不交还控制权，事件循环被卡住，其他所有协程全部停摆；应使用 await asyncio.sleep()。
3. 不会，只返回协程对象并可能给出 RuntimeWarning；必须 await 它、放进 gather、或由 asyncio.run 启动。
4. 线程池版用 requests + ThreadPoolExecutor(max_workers=20)；asyncio 版用 aiohttp + asyncio.gather —— 两者都合法，量小选线程简单。
5. 都不合适：GIL 让线程无法并行计算，事件循环会被计算卡死 —— 正确选项是 multiprocessing 多进程（后续课程详解）。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asyncio 入门：async、await 与单线程并发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7 周 · 并发与系统主线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说清同步阻塞与异步非阻塞的差别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理解事件循环：一个线程怎么“同时”干多件事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async def / await 基本语法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asyncio.gather 并发跑多个协程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了解 aiohttp 异步请求的基本形态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建立选型表：任务类型决定用线程还是 asyncio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线程并发受 GIL 和切换开销限制；asyncio 用单线程做 I/O 并发，几千个连接也不怕。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现代高并发工具（高速扫描器、爬虫框架、Web 服务器）大量使用 asyncio —— 见到 async 关键字不再陌生。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学会选型比学会语法更重要：多数场景线程池完全够用，asyncio 是特定场景的升级选项。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知识地图：asyncio 入门：async、await 与单线程并发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同步 vs 异步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等与不等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事件循环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单线程调度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async / await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语法三件套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gather 并发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一批协程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 or asyncio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7 周 · 并发与系统主线。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本日定位：理解同步与异步的本质差别，学会 async/await 基本语法，知道什么场景该选 asyncio、什么场景该选线程 —— 并发选型不迷路。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asyncio 入门：async、await 与单线程并发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同步 vs 异步：等与不等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同步阻塞：调用后程序停在原地等结果 —— 你已经写过的所有代码默认如此。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异步非阻塞：发起任务立刻返回，继续干别的；结果就绪时再回来处理。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餐厅类比：同步 = 点一杯奶茶站着等；异步 = 扫码下单去逛街，叫号了再取。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关键洞察：等待的时间（网络 I/O）远大于计算的时间 —— 异步就是把“等人”的时间填满。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sync_vs_async.py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sync_vs_async.py —— 同步版：3 个任务串行等 3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make_tea(name, seconds):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print(f"开始 {name}")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time.sleep(seconds)          # 同步阻塞：干等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print(f"完成 {name}")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start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make_tea("烧水", 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make_tea("洗杯", 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make_tea("泡茶", 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print(f"同步总耗时 {time.time()-start:.1f} 秒")   # 约 3.0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三个任务互不依赖，本可以 1 秒全部完成 —— 浪费了 2 秒在“干等”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下面两页用 asyncio 把它压回约 1 秒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先别急着学语法 —— 盯着这 3 秒问自己：等烧水的那 1 秒，为什么不能去洗杯？这就是异步的全部动机。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事件循环：单线程的调度员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事件循环（event loop）：一个不断“问谁好了”的调度员 —— 协程 A 在等网络？切去跑协程 B。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单线程也能并发的前提：所有任务都在“等待 I/O”，没有人在霸占 CPU 算大数。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协程（coroutine）：用 async def 定义的“可暂停函数” —— 暂停点就是 await。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铁律：await 只等“可等待对象”；普通 time.sleep() 不让出控制权，会卡死整个循环。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event_loop.py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event_loop.py —— 事件循环如何“同时”干三件事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asyncio,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 def make_tea(name, seconds):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print(f"开始 {name}")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await asyncio.sleep(seconds)      # 异步暂停：让出控制权给调度员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print(f"完成 {name}")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 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start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await asyncio.gather(             # 三个协程一起交给调度员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make_tea("烧水", 1),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make_tea("洗杯", 1),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make_tea("泡茶", 1),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print(f"异步总耗时 {time.time()-start:.1f} 秒")   # 约 1.0 秒！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asyncio.run(main())                   # 启动事件循环，跑完 main 即停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事件循环（Event Loop）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asyncio 的心脏：单线程内不断检查“哪些任务等到了结果”，把 CPU 让给就绪的任务。线程并发靠操作系统调度，协程并发靠它调度。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async / await 语法三件套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三件套：async def 定义协程函数、await 暂停等待、asyncio.run() 启动入口。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调用协程函数不会执行它，只返回协程对象 —— 必须 await 或交给 gather/run。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await 只能在 async def 函数里用；协程里睡觉用 asyncio.sleep 而不是 time.sleep。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协程里调用普通阻塞函数（requests、time.sleep）= 全场卡住 —— 异步世界要用异步库。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syntax.py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syntax.py —— 三件套 + 两个新手必踩坑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asyncio,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 def slowpoke(name):            # 坑 1：协程里用 time.sleep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print(f"{name} 开始")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time.sleep(1)                    # ❌ 同步阻塞：整个事件循环被卡死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print(f"{name} 完成")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 def healthy(name):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print(f"{name} 开始")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await asyncio.sleep(1)           # ✅ 让出控制权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print(f"{name} 完成")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 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await slowpoke("A"); await slowpoke("B")   ← 串行卡死：共 2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await asyncio.gather(healthy("A"), healthy("B"))   # 共 1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print(f"耗时 {time.time()-t:.1f}")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asyncio.run(main())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坑 2：直接调用协程函数不 await → 只得到对象 + RuntimeWarning，代码根本没跑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检查表：async 函数里出现 time.sleep / requests.get / input() 任何一个，异步就白学了 —— 它们都是阻塞调用。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aiohttp：异步网络请求初体验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aiohttp：异步版 requests —— pip install aiohttp；async with 建会话、发请求。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 个请求 × 1 秒：requests+线程池约 1~2 秒；aiohttp 单线程约 1 秒且无线程开销。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gather 的返回值顺序 = 提交顺序（与 executor.map 一致），配 zip 起来用正合适。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礼貌提醒：异步让“高频”变得太容易 —— 限速与授权红线在异步世界里一条都不能少。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aiohttp_demo.py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aiohttp_demo.py —— 安装：pip install aiohttp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asyncio, time, aiohttp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URLS = ["https://httpbin.org/delay/1"] * 5    # 每个请求约 1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 def fetch(session, 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async with session.get(url, timeout=10) as resp: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url, resp.status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url,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 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start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async with aiohttp.ClientSession() as session:      # 异步会话 ≈ requests.Session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results = await asyncio.gather(                  # 5 个请求并发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*[fetch(session, u) for u in URLS]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url, status in results: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print(status, url)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print(f"5 个 1 秒请求总耗时 {time.time()-start:.1f} 秒")   # 约 1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asyncio.run(main())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 aiohttp 只求“看懂、跑通”；批量工具明天继续用线程池版 —— 两者都是正确答案，选型见下页。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选型表：线程还是 asyncio？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I/O 任务几十到几百 → 线程池：代码简单、库全兼容（requests 直接用）—— 默认选它。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I/O 任务上千、长连接、高并发服务 → asyncio：单线程扛千连接，开销极低。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CPU 密集（大计算/加密爆破）→ 两者都不对：用 multiprocessing 多进程（后续课程）。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混用警示：协程里跑阻塞函数会卡全场；线程里跑事件循环要 careful —— 新手先不混用。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decision_table.txt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选型速查表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┌──────────────────────┬───────────────┬──────────────────┐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场景                  │ 推荐          │ 理由         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├──────────────────────┼───────────────┼──────────────────┤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批量请求 10~200 个    │ ThreadPoolExecutor │ 简单、requests 兼容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上千连接/长连接/代理池 │ asyncio+aiohttp    │ 单线程低开销   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目录暴破/端口扫描      │ 线程池 或 asyncio  │ 都合适，团队习惯优先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大量数学计算/哈希爆破  │ multiprocessing    │ 绕开 GIL 用多核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混合 I/O+CPU          │ 先拆分，分别处理    │ 别硬混             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└──────────────────────┴───────────────┴──────────────────┘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判断口诀：在等什么？等网络/磁盘 → 线程或 asyncio；等 CPU → 多进程。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协程（Coroutine）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用户态“可暂停/恢复”的函数：在 await 处暂停交出控制权，被调度恢复后从原地继续。切换成本远低于线程，单线程即可成千上万并发。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同步阻塞与异步非阻塞的区别是什么？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为什么协程里用 time.sleep 是大忌？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协程函数直接调用 slowpoke() 会执行吗？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同一个页面请求 50 次，线程池和 asyncio 各用什么库？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CPU 密集任务（如大规模哈希计算）该用线程还是 asyncio？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asyncio 入门：async、await 与单线程并发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完成同步/异步对照实验，跑通 aiohttp 并发请求，亲手触发“阻塞卡全场”的坑并修复。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 sync_vs_async.py 与 event_loop.py，把两种总耗时记进 day045/notes.txt 并解释差异。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pip install aiohttp，运行 aiohttp_demo.py，确认 5 个请求约 1 秒完成。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故意把 asyncio.sleep 换成 time.sleep 跑 gather 版本，观察耗时回到 3 秒 —— 记录原因。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 URLS 扩到 10 个，aiohttp 版耗时仍是约 1 秒；线程池版（workers=5）约 2 秒，记录对比。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 3 行总结：什么任务用线程、什么任务用 asyncio、CPU 密集用什么。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event_loop.py 输出约 1.0 秒（不是 3 秒）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aiohttp_demo.py 10 个并发请求约 1 秒完成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notes.txt 记录了 time.sleep 坑的现象与原因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同步阻塞与异步非阻塞的区别是什么？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为什么协程里用 time.sleep 是大忌？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提示：谁被卡住了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协程函数直接调用 slowpoke() 会执行吗？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同一个页面请求 50 次，线程池和 asyncio 各用什么库？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CPU 密集任务（如大规模哈希计算）该用线程还是 asyncio？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归档 day045/：四个演示脚本、notes.txt（含耗时对比表）。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aiohttp_demo.py 的 URLS 改成 20 个 delay/1，记录总耗时，验证“单线程扛并发”的说法。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写一个 async 版问候程序：5 个协程各自 await 随机 0.5~1.5 秒后打印问候，gather 收齐全部。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思考题：目录暴破工具（Day042）改造成 asyncio 版收益大吗？写出你的判断依据（请求量 × 延迟）。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event_loop.py 输出约 1.0 秒（不是 3 秒）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aiohttp_demo.py 10 个并发请求约 1 秒完成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notes.txt 记录了 time.sleep 坑的现象与原因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asyncio 入门：async、await 与单线程并发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Day044：ThreadPoolExecutor 批量任务；Day043：线程与锁。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046 · subprocess 系统命令：让 Python 指挥操作系统干活。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045 · asyncio 入门：async、await 与单线程并发</dc:title>
  <dc:subject>Day 045 · asyncio 入门：async、await 与单线程并发</dc:subject>
  <dc:creator>0基础计算机与网络安全工程师训练营</dc:creator>
  <cp:lastModifiedBy>0基础计算机与网络安全工程师训练营</cp:lastModifiedBy>
  <cp:revision>1</cp:revision>
  <dcterms:created xsi:type="dcterms:W3CDTF">2026-09-09T23:14:23Z</dcterms:created>
  <dcterms:modified xsi:type="dcterms:W3CDTF">2026-09-09T23:14:23Z</dcterms:modified>
</cp:coreProperties>
</file>