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submit 适合任务参数各不相同、需要单独跟踪的散单（返回 Future 可精确控制）；map 适合同构批量、要求结果与输入顺序对应的整包任务。
2. as_completed 按完成顺序产出（谁快谁先），map 按提交顺序产出（内部排队对齐输入顺序）；实时反馈场景用 as_completed。
3. 调用 future.result() 收货时才重新抛出 —— 所以批量循环里每个 result() 都要 try/except 包住。
4. 线程切换与内存开销剧增，还可能触发目标限速/封禁；并发上限应匹配“任务等待时间占比 + 对方承受力”，网络任务一般 10~30。
5. 是的，它是整批的总兜底：全部任务 60 秒内没跑完就抛 TimeoutError —— 防止个别任务卡死拖垮整批。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submit 适合任务参数各不相同、需要单独跟踪的散单（返回 Future 可精确控制）；map 适合同构批量、要求结果与输入顺序对应的整包任务。
2. as_completed 按完成顺序产出（谁快谁先），map 按提交顺序产出（内部排队对齐输入顺序）；实时反馈场景用 as_completed。
3. 调用 future.result() 收货时才重新抛出 —— 所以批量循环里每个 result() 都要 try/except 包住。
4. 线程切换与内存开销剧增，还可能触发目标限速/封禁；并发上限应匹配“任务等待时间占比 + 对方承受力”，网络任务一般 10~30。
5. 是的，它是整批的总兜底：全部任务 60 秒内没跑完就抛 TimeoutError —— 防止个别任务卡死拖垮整批。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044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线程池 ThreadPoolExecutor：批量任务实战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7 周 · 并发与系统主线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044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理解线程池为什么优于手动造线程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submit + Future 提交单个任务并取结果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executor.map 按提交顺序批量执行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as_completed 谁先完成先处理谁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掌握超时、异常与重试的批量姿势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写一个带进度反馈的批量请求工具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Day043 你学会了手动管线程 —— 但真实项目里 200 个任务手造 200 个线程既难看又危险。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线程池 = 复用固定数量的工人，任务排队自动派发：这是所有批量扫描/请求工具的标准形态。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as_completed 的“先完成先处理”是扫描器实时输出的关键 —— 第 49 天周项目直接用。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044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知识地图：线程池 ThreadPoolExecutor：批量任务实战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手造线程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的问题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ThreadPoolExecutor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建池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submit / map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提交任务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as_completed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先完成先处理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批量请求工具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异常与进度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7 周 · 并发与系统主线。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本日定位：把线程管理交给 ThreadPoolExecutor：submit 单发、map 批量、as_completed 按完成顺序处理，最后组装成可复用的批量请求工具。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线程池 ThreadPoolExecutor：批量任务实战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为什么需要线程池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手造线程的问题：500 个任务 = 500 个线程，创建销毁开销大，内存和调度都受冲击。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线程池思路：固定 N 个工人循环领任务 —— 创建一次，服务所有任务。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max_workers 是并发上限：同时最多 N 个任务在跑，其余排队 —— 天然限速。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经验值：网络请求型任务 10~30；带礼貌限速的扫描 5~10；本地 I/O 4~8。不是越大越好。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pool_basics.py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池化的价值（伪代码对比）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手造线程：每个任务一个线程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for url in urls:                 ← 500 个 URL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threading.Thread(target=fetch, args=(url,)).start()   ← 500 个线程！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线程池：固定 20 个工人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concurrent.futures import ThreadPoolExecutor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fetch(url):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requests.get(url, timeout=5).status_code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urls = [f"https://httpbin.org/status/{s}" for s in [200, 201, 404] * 3]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ThreadPoolExecutor(max_workers=10) as pool:   # 10 个工人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results = list(pool.map(fetch, urls))          # 18 个任务排队，10 个并发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print(results)   # [200, 201, 404, 200, 201, 404, ...] 按提交顺序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with 块结束 = pool.shutdown()：等全部任务完成并回收工人，必配 with 使用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线程池（Thread Pool）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预先创建固定数量线程、循环领取队列任务的并发模型。核心参数 max_workers 决定最大并发数，任务多于工人数时自动排队。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submit 与 Future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submit(fn, *args)：提交单个任务，立刻返回 Future（一张“取货凭证”）。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Future.result()：取结果；任务没跑完就阻塞等待 —— 凭证在手，货随取。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异常不会在提交时爆发，而是调用 result() 时抛出 —— 批量任务的异常都在收货时处理。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Future.done() 判断是否完成、.running() 判断执行中 —— 轮询场景用，主流程仍推荐阻塞等待。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submit_demo.py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submit_demo.py —— submit 的基本舞步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concurrent.futures import ThreadPoolExecutor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work(n):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time.sleep(1)              # 模拟耗时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n * 10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ThreadPoolExecutor(max_workers=3) as pool: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f1 = pool.submit(work, 5)          # 立刻返回 Future，不阻塞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f2 = pool.submit(work, 7)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print("提交完成，先干别的...")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print(f1.result())                 # 50 —— 没完成就等它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print(f2.result())                 # 70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异常藏在 result() 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bad(n):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1 / 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ThreadPoolExecutor() as pool: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 = pool.submit(bad, 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f.result()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ZeroDivisionError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print("捕获任务异常:", e)      # 提交时不报错，收货时才爆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submit 与 map 的区别：submit 一次一个、返回 Future 自己收货；map 一次一批、直接按顺序给结果 —— 散单 vs 包工。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executor.map：按顺序收结果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map(fn, 列表)：把整批任务丢进池，结果按“提交顺序”逐个产出。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懒求值：map 返回迭代器，边遍历边等 —— 不用 list() 也能逐个处理。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异常行为特殊：遍历到出错那个任务时才抛 —— 前面的正常结果先拿到手。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适合场景：结果顺序有意义（第 i 个输入对应第 i 个输出）时优先用 map。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map_demo.py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map_demo.py —— map 的顺序性与异常位置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concurrent.futures import ThreadPoolExecutor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check(code):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requests.get(f"https://httpbin.org/status/{code}",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f"{code} -&gt; {r.status_code}"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codes = [200, 404, 500, 201]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ThreadPoolExecutor(max_workers=4) as pool: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result in pool.map(check, codes):     # 结果顺序 == 提交顺序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print(result)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200 -&gt; 200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404 -&gt; 404     ← 全部按 codes 的顺序输出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异常在“遍历到它”时抛出：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def boom(x): 1/x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for r in pool.map(boom, [1, 0, 2]):   ← 第 1 个正常打印，第 2 个抛 ZeroDivisionError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map 拿到结果的时间可能乱序（谁快谁先算完），但产出的顺序永远是提交顺序 —— map 在内部帮你排队。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as_completed：先完成先处理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as_completed(futures)：谁先跑完就先产出谁 —— 不按提交顺序。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用法三步：先收集 {future: 输入} 对应关系 → as_completed 循环 → future.result() 收货。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实时输出神器：扫描 1000 个端口，出结果立刻打印，不用等整批跑完。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超时参数：as_completed(futures, timeout=30) 整批超时抛 TimeoutError —— 兜底必备。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as_completed_demo.py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as_completed_demo.py —— 谁快谁先出场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concurrent.futures import ThreadPoolExecutor, as_completed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random, 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job(i):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time.sleep(random.uniform(0.2, 1.5))    # 随机耗时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f"任务{i} 耗时完成"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ThreadPoolExecutor(max_workers=5) as pool: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futures = {pool.submit(job, i): i for i in range(8)}   # {Future: 输入}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fut in as_completed(futures):        # 完成顺序产出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print(fut.result())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输出顺序每次不同：先跑完的先打印 —— 这就是实时反馈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Future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“未来结果”对象：任务提交后立刻拿到的凭证。它现在没值，任务完成后可取 .result()；as_completed 帮你按完成顺序收这些凭证。</a:t>
            </a:r>
            <a:endParaRPr lang="en-US" sz="1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实战：批量请求工具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组合技：submit 提交全部 URL → as_completed 收结果 → 失败计数 + 进度打印。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异常在循环里就地捕获：单个失败不影响整批 —— 批量工具的第一健壮性指标。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礼貌限速：max_workers 调小（5）+ safe_get 里 sleep —— 池决定并发，函数决定节奏。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结果统一落盘：循环里只收集，with 结束后一次写 CSV —— 线程安全且顺序可控。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batch_check.py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batch_check.py —— 批量 URL 状态检查工具（目标：自己机器或 httpbin）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csv, time, random,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concurrent.futures import ThreadPoolExecutor, as_completed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HEADERS = {"User-Agent": "batch-check/0.1 (练习)"}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URLS = ["https://httpbin.org/status/" + c for c in ["200", "201", "404", "500", "503"]] * 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check(url):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time.sleep(random.uniform(0.1, 0.3))         # 每任务自带缓冲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 = requests.get(url, headers=HEADERS,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url, r.status_code, "OK"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requests.RequestException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url, 0, f"ERR: {type(e).__name__}"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rows, done = [],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ThreadPoolExecutor(max_workers=5) as pool: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futures = {pool.submit(check, u): u for u in URLS}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fut in as_completed(futures, timeout=60):    # 整批 60 秒兜底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url, code, note = fut.result()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except Exception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url, code, note = futures[fut], 0, f"EXC: {e}"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rows.append([url, code, note])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done +=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print(f"[{done}/{len(URLS)}] {code} {url}")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open("batch_report.csv", "w", newline="", encoding="utf-8-sig")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 = csv.writer(f); w.writerow(["url", "status", "note"]); w.writerows(rows)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print(f"完成 {len(rows)} 条 → batch_report.csv")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这个工具就是第 49 天周项目的核心引擎 —— 今天写熟它，周项目当天你就只剩“装壳”（CLI+报告）的活。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044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submit 与 map 各适合什么场景？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as_completed 与 map 的核心区别？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submit 提交的任务抛了异常，什么时候能发现？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max_workers 设成 500 会怎样？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as_completed(futures, timeout=60) 的 60 秒是从提交时开始算吗？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044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044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线程池 ThreadPoolExecutor：批量任务实战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044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用三种提交方式完成同一批任务，对比行为差异，并交付 batch_check.py 与 CSV 报告。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依次运行 submit_demo.py、map_demo.py、as_completed_demo.py，在 day044/notes.txt 记录三者输出顺序差异。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as_completed_demo.py 的 job() 加 10% 概率抛异常，体验“收货时才爆”并在 except 里统计失败数。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运行 batch_check.py，确认进度行 [n/10] 实时刷新、CSV 五列数据正确。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把 max_workers 从 5 改成 2，用秒表对比总耗时，写进 notes.txt。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故意断网（或改成不存在的域名）重跑，确认 10 行 ERR 全部落盘且程序正常结束。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三种提交方式的输出顺序差异能用一句话讲清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batch_check.py 运行时进度逐条实时打印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batch_report.csv 在网络异常场景下也有 10 行记录（ERR 行）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044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submit 与 map 各适合什么场景？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as_completed 与 map 的核心区别？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submit 提交的任务抛了异常，什么时候能发现？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提示：不是提交时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max_workers 设成 500 会怎样？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as_completed(futures, timeout=60) 的 60 秒是从提交时开始算吗？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044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归档 day044/：三个 demo、batch_check.py、batch_report.csv、notes.txt。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batch_check.py 加 --workers 参数：python batch_check.py --workers 8，验证并发变化。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改造 check()：对返回 5xx 的 URL 自动重试 1 次（复用 Day038 的 backoff 思路），统计重试成功数。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思考题：如果要检查 10000 个 URL，max_workers 你会设多少？写出你的理由和保守上限。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044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三种提交方式的输出顺序差异能用一句话讲清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batch_check.py 运行时进度逐条实时打印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batch_report.csv 在网络异常场景下也有 10 行记录（ERR 行）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线程池 ThreadPoolExecutor：批量任务实战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Day043：GIL/竞态/Lock/Queue；第5周：ThreadPoolExecutor 入门。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045 · asyncio 入门：不用线程的并发 —— async/await 的世界观。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044 · 线程池 ThreadPoolExecutor：批量任务实战</dc:title>
  <dc:subject>Day 044 · 线程池 ThreadPoolExecutor：批量任务实战</dc:subject>
  <dc:creator>0基础计算机与网络安全工程师训练营</dc:creator>
  <cp:lastModifiedBy>0基础计算机与网络安全工程师训练营</cp:lastModifiedBy>
  <cp:revision>1</cp:revision>
  <dcterms:created xsi:type="dcterms:W3CDTF">2026-09-09T23:14:23Z</dcterms:created>
  <dcterms:modified xsi:type="dcterms:W3CDTF">2026-09-09T23:14:23Z</dcterms:modified>
</cp:coreProperties>
</file>