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它实际是三步：读取、加 1、写回。线程在三步之间可能被切换，两个线程同时读到旧值就丢了更新 —— 这就是竞态条件。
2. I/O 并发（网络请求、文件读写）有用 —— 等待时释放 GIL；纯 CPU 计算没用 —— 一次仍只执行一个线程，要多进程。
3. with 代码块结束（包括异常退出）自动释放锁；手动版一旦中间抛异常忘了 release，其他线程永远等锁。
4. Queue 内部已用锁和条件变量实现线程安全，put/get/task_done 都是原子操作 —— 直接用就是最好的线程安全。
5. q.join() 会永远等这一件任务“未完成”而卡死 —— task_done 与 join 必须成对使用，这也是本次 lab 的实验点。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它实际是三步：读取、加 1、写回。线程在三步之间可能被切换，两个线程同时读到旧值就丢了更新 —— 这就是竞态条件。
2. I/O 并发（网络请求、文件读写）有用 —— 等待时释放 GIL；纯 CPU 计算没用 —— 一次仍只执行一个线程，要多进程。
3. with 代码块结束（包括异常退出）自动释放锁；手动版一旦中间抛异常忘了 release，其他线程永远等锁。
4. Queue 内部已用锁和条件变量实现线程安全，put/get/task_done 都是原子操作 —— 直接用就是最好的线程安全。
5. q.join() 会永远等这一件任务“未完成”而卡死 —— task_done 与 join 必须成对使用，这也是本次 lab 的实验点。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threading 深入：竞态条件、锁与生产者消费者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周 · 并发与系统主线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GIL：同一时刻只有一个线程执行 Python 字节码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亲手制造并观察竞态条件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threading.Lock 保护共享数据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queue.Queue 实现生产者消费者模型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task_done / join 的收尾配合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建立四条线程安全编码习惯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周你已经会用 ThreadPoolExecutor 干活 —— 今天深入底层，知道它为什么快、哪里会出事。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竞态条件是最阴险的 bug：本地跑 100 次都对，上线第 1000 次悄悄坏数据 —— 必须见一次真面目。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生产者消费者是网络工具、日志系统、扫描器的通用架构，第 49 天周项目直接用。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知识地图：threading 深入：竞态条件、锁与生产者消费者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GIL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一次只执行一个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竞态条件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亲眼见一次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Lock 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排队改数据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Queue 队列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生产者消费者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线程安全习惯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四条守则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7 周 · 并发与系统主线。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本日定位：亲眼看到多线程改坏数据的全过程（竞态条件），用 Lock 修复它，再用 Queue 写出经典的生产者消费者模型，养成线程安全习惯。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threading 深入：竞态条件、锁与生产者消费者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GIL 与线程的真相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GIL（全局解释器锁）：CPython 里同一时刻只有一个线程执行 Python 字节码。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所以多线程不加速纯计算；但做网络请求/文件读写时会释放 GIL 等待 —— 并发 I/O 仍然快。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判断口诀：等网络 → 多线程有用；算数学 → 多线程没用（要用多进程，以后讲）。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threading.Thread(target=函数, args=(参数,)) 创建线程；.start() 启动；.join() 等它结束。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gil_demo.py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gil_demo.py —— 多线程做网络类 I/O 有用（第 5 周体验过）；这里先看基础用法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threading, time,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fetch(url):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requests.get(url, timeout=5)     # 等网络时释放 GIL → 其他线程可运行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print(threading.current_thread().name, r.status_code)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print("失败:",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 = threading.Thread(target=fetch, args=("https://httpbin.org/delay/1",), name="T-1")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t2 = threading.Thread(target=fetch, args=("https://httpbin.org/delay/1",), name="T-2")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start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t1.start(); t2.start()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t1.join();  t2.join()                        # 主线程等两个线程结束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print(f"两个 1 秒请求共耗时 {time.time()-start:.1f} 秒")   # 约 1 秒，不是 2 秒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GIL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Global Interpreter Lock，全局解释器锁。CPython 的机制：保证同一时刻只有一个线程在执行 Python 字节码 —— 它简化了内存管理，也决定了多线程只对 I/O 并发有意义。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竞态条件：亲手改坏一次数据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竞态条件：多个线程同时读写同一数据，结果取决于执行时序 —— 时好时坏。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 += 1 看似一步，实际是三步：读出来 → 加 1 → 写回去。线程在这三步之间可以互相插队。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两个线程同时读到同一个旧值、各自加 1、各自写回 → 两次加法只生效一次 —— 数据悄悄丢。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复现要点：加大循环次数（10 万次），跑几次对比结果 —— 每次丢的数还不一样，这就是时序的魅力。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race.py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race.py —— 竞态条件演示：结果几乎必然小于 200000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threading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counter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add_many():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global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_ in range(100000):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counter += 1        # 三步操作：读 → +1 → 写，线程间互相插队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 = threading.Thread(target=add_many)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t2 = threading.Thread(target=add_many)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t1.start(); t2.start()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t1.join();  t2.join()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print("期望 200000, 实际:", counter)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典型输出：期望 200000, 实际: 118347   ← 少了近一半！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再跑一次：期望 200000, 实际: 165822   ← 每次都不同，这就是竞态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看到小于 200000 才算成功 —— 这可能是你第一次亲眼看到“时序型 bug”，记住这个感觉。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Lock：给共享数据上锁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Lock（互斥锁）：同一时刻只有一个线程能拿到锁，其他线程排队等。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lock: 是标准姿势：代码块结束自动放锁，异常也不忘 —— 永远别用手动 acquire/release。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锁粒度要小：只包住“改共享数据”的那一两行，锁住整个大循环反而拖慢程序。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代价：排队有开销，但换来了正确性 —— 先对再快，顺序不能反。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locked.py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locked.py —— 用 Lock 修复竞态：永远精确 200000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threading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counter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lock = threading.Lock()          # 一把锁保护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add_many():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global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_ in range(100000):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lock:               # 进门前拿锁，出来自动还锁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counter += 1         # 现在这三步是“一口气”完成的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 = threading.Thread(target=add_many)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t2 = threading.Thread(target=add_many)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t1.start(); t2.start()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t1.join();  t2.join()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print("期望 200000, 实际:", counter)   # 无论跑多少次都是 200000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判断要不要上锁就一句话：这段代码碰共享数据了吗？碰了就锁。全局变量、同一个列表/字典、同一个文件，都算。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Queue：生产者消费者模型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queue.Queue 自带线程安全：入队 put / 出队 get 都不用你自己加锁。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生产者：往队列里放任务（URL、文件路径）；消费者：从队列取任务干活。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经典分工：1 个生产者 + N 个消费者 —— 生产快慢、消费快慢互不拖累。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收尾三件套：q.put(None) 放“毒丸”通知消费者下班 → q.join() 等全部处理完 → 消费者 get 到 None 就 break。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producer_consumer.py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producer_consumer.py —— 1 生产者 + 3 消费者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threading, queue, time, random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q = queue.Queue()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producer():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i in range(1, 8):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task = f"任务-{i}"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q.put(task)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print(f"[生产] {task}")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time.sleep(0.2)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_ in range(3):                 # 3 个消费者 → 放 3 个毒丸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q.put(None)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consumer():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while True: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item = q.get()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item is None:               # 毒丸：下班信号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q.task_done()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time.sleep(random.uniform(0.3, 0.8))   # 模拟干活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  [消费:{threading.current_thread().name}] 完成 {item}")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q.task_done()                  # 报告：这件处理完了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threads = [threading.Thread(target=consumer, name=f"C{i}") for i in range(3)]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t in threads: t.start()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threading.Thread(target=producer).start()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q.join()                               # 主线程等队列清空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t in threads: t.join()             # 等消费者线程退出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print("全部任务完成")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毒丸（Poison Pill）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放进队列的特殊信号值（常用 None）：消费者取到它就知道“没有更多任务了”，可以安全退出 —— 优雅关闭多消费者的标准手法。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线程安全四习惯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习惯一：共享数据越少越好 —— 能放进函数局部变量就不放全局。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习惯二：碰共享必加锁 —— 或直接改用 Queue / 各线程独立数据。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习惯三：一把钥匙开一扇门 —— 多把锁按不同顺序拿会死锁，新手永远只用一把。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习惯四：结果统一回收 —— 消费者只干活不打印汇总，结果进队列由主线程统一落盘。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deadlock_demo.py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死锁：两把锁、两个线程、互等对方 —— 教学演示，千万别写进项目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threading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lock_a = threading.Lock()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lock_b = threading.Lock()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worker_1():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lock_a: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print("W1 拿到 A，想要 B...")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lock_b:               # 若 W2 恰好先拿了 B → 永远等下去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print("W1 干活")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worker_2():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lock_b:                   # 与 W1 相反的顺序 → 死锁条件成立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print("W2 拿到 B，想要 A...")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lock_a: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print("W2 干活")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t1 = threading.Thread(target=worker_1); t2 = threading.Thread(target=worker_2)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t1.start(); t2.start()   ← 跑起来大概率卡死，Ctrl+C 结束 —— 死锁现场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死锁 = 互相等对方放锁，谁也不动。新手防死锁就一条：全程序只用一把锁，或者干脆用 Queue 不碰锁。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 += 1 为什么不是线程安全的？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GIL 之下，多线程什么时候有用？什么时候没用？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为什么推荐 with lock: 而不是手动 acquire()/release()？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queue.Queue 为什么不需要你再加锁？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q.task_done() 少写一个会发生什么？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threading 深入：竞态条件、锁与生产者消费者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完整体验“改坏 → 修好 → 架构化”：竞态复现、Lock 修复、生产者消费者跑通。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race.py 3 次，把 3 个实际值记进 day043/race_log.txt，并写一句原因分析。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locked.py 加入 Lock，跑 3 次确认输出全部是 200000。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跑通 producer_consumer.py（1 生产者 + 3 消费者 + 毒丸收尾）。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改造：把任务换成 URL 列表（自己的 http.server 三个页面），消费者用 requests 请求并打印状态码。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故意把 task_done() 删掉运行一次，观察 q.join() 卡死，再恢复 —— 理解成对出现的原因。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race_log.txt 记录了 3 次不同的错误结果及原因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locked.py 三次运行全部精确 200000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生产者消费者跑通且主线程最后打印“全部任务完成”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 += 1 为什么不是线程安全的？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GIL 之下，多线程什么时候有用？什么时候没用？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为什么推荐 with lock: 而不是手动 acquire()/release()？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提示：想想中间抛异常会怎样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queue.Queue 为什么不需要你再加锁？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q.task_done() 少写一个会发生什么？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提示：它和哪个函数配对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归档 day043/：race.py、locked.py、producer_consumer.py、race_log.txt。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把消费者任务改成真实请求：对 127.0.0.1:8000 的 5 个页面做状态码检查，结果打印格式 [状态码] URL。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写“毒丸数 = 消费者数”的验证：把消费者改成 5 个，程序还能正常退出吗？为什么？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思考题：日志系统为什么天生适合生产者消费者模型？（提示：谁在产生日志？谁在写文件？）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race_log.txt 记录了 3 次不同的错误结果及原因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locked.py 三次运行全部精确 200000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生产者消费者跑通且主线程最后打印“全部任务完成”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threading 深入：竞态条件、锁与生产者消费者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第5周：多线程与 ThreadPoolExecutor 入门；Day040：爬虫流水线。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线程池 ThreadPoolExecutor：批量任务的正确姿势，as_completed 实战。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043 · threading 深入：竞态条件、锁与生产者消费者</dc:title>
  <dc:subject>Day 043 · threading 深入：竞态条件、锁与生产者消费者</dc:subject>
  <dc:creator>0基础计算机与网络安全工程师训练营</dc:creator>
  <cp:lastModifiedBy>0基础计算机与网络安全工程师训练营</cp:lastModifiedBy>
  <cp:revision>1</cp:revision>
  <dcterms:created xsi:type="dcterms:W3CDTF">2026-09-09T23:14:22Z</dcterms:created>
  <dcterms:modified xsi:type="dcterms:W3CDTF">2026-09-09T23:14:22Z</dcterms:modified>
</cp:coreProperties>
</file>