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请求逻辑集中一处：超时、UA、限速、异常、上限只维护一份，改动一行全工具生效 —— 这是工程化思维的第一课。
2. 以状态码 200 为存在信号；软 404 指服务器对不存在路径也返回 200（自定义错误页），需要再对比响应长度或内容特征过滤。
3. 它把法律红线做成流程：防止顺手把工具指向未授权目标 —— 职业工具和危险脚本的分界线就在这类设计上。
4. 位置参数必须提供且按顺序；可选参数带默认值（不写就用默认），如 --out 默认 report.csv。
5. 带 BOM 让 Excel 正确识别 UTF-8，双击打开中文不乱码 —— 报告是给人看的，兼容性优先。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请求逻辑集中一处：超时、UA、限速、异常、上限只维护一份，改动一行全工具生效 —— 这是工程化思维的第一课。
2. 以状态码 200 为存在信号；软 404 指服务器对不存在路径也返回 200（自定义错误页），需要再对比响应长度或内容特征过滤。
3. 它把法律红线做成流程：防止顺手把工具指向未授权目标 —— 职业工具和危险脚本的分界线就在这类设计上。
4. 位置参数必须提供且按顺序；可选参数带默认值（不写就用默认），如 --out 默认 report.csv。
5. 带 BOM 让 Excel 正确识别 UTF-8，双击打开中文不乱码 —— 报告是给人看的，兼容性优先。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周项目：Web 信息收集工具（仅授权目标）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周 · HTTP 与爬虫主线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体验完整工具开发流程：需求 → 设计 → 编码 → 测试 → 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实现标题抓取：任意 URL 返回 &lt;title&gt;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实现状态码探测：批量 URL 快速分诊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实现目录小字典暴破：发现隐藏路径（仅授权）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argparse 做命令行参数 + CSV 报告落盘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建立工具人的职业习惯：授权声明、限速、留档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周项目是检验标准：零件都会了，能不能组装成工具，今天见分晓。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信息收集是所有授权安全测试的第一步 —— 这个工具第 2 个月的安全工具箱里会直接复用。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CLI + CSV 报告是安全工程师交付物的最小形态：工具好用不好用，看参数设计和报告质量。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知识地图：周项目：Web 信息收集工具（仅授权目标）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需求确认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只测授权目标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抓取模块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标题/状态码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目录暴破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小字典试探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落盘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运行验证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argparse CLI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6 周 · HTTP 与爬虫主线。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本日定位：把本周全部技能组装成一个正式 CLI 工具：对授权目标完成标题抓取、状态码探测、目录小字典暴破，并输出规范 CSV 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周项目：Web 信息收集工具（仅授权目标）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需求与设计：先想清楚再动手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三个功能：① 抓页面标题（页面是什么）② 状态码探测（哪些活着）③ 目录发现（藏了什么）。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输入设计：python webrecon.py http://127.0.0.1:8000 --dirs dirs.txt --out report.csv。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输出设计：CSV 一行一条发现：类型、目标、结果、状态码 —— 报告即产出。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纪律设计：启动打印授权提醒 + 每请求限速 0.2~0.5 秒 + 总请求数上限。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design.txt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用法预览（今天最后给出完整代码）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抓标题 + 探测常见路径：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webrecon.py http://127.0.0.1:8000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指定字典文件 + 输出文件：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webrecon.py http://127.0.0.1:8000 --dirs dirs.txt --out report.csv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report.csv 长这样：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类型,目标,结果,状态码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标题,http://127.0.0.1:8000/,Index of /day040,200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探测,http://127.0.0.1:8000/robots.txt,存在,200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目录,http://127.0.0.1:8000/admin,存在,200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目录,http://127.0.0.1:8000/login,存在,200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为什么用 127.0.0.1？本周所有验证都在本机完成 —— 工具写好了，授权目标随时能测，红线一步不越。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完整骨架（上）：通用请求与标题抓取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safe_get()：全工具唯一的请求出口 —— UA、timeout、异常、限速集中一处管理。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get_title()：requests 拿 HTML → BeautifulSoup select_one('title') → 文本。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title 为空很常见（SPA 页面/二进制响应），返回空串而不是崩。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字段提取失败不影响整体：工具的健壮性 = 每个点都有兜底。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webrecon.py (1/2)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webrecon.py —— 上半部分：基础设施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argparse, csv, time, random, sys,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bs4 import BeautifulSoup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"webrecon/0.1 (训练课程示例)"}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MAX_REQUESTS = 100          # 总请求数硬上限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_counter = {"n": 0}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safe_get(url, timeout=5):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"""全工具唯一的请求出口：异常/限速/上限都在这管"""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_counter["n"]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_counter["n"] &gt; MAX_REQUESTS: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print("已达请求上限，停止")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sys.exit(1)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requests.get(url, headers=HEADERS, timeout=timeout)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time.sleep(random.uniform(0.2, 0.5))     # 限速：温和试探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  请求失败:", url, 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get_title(url):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safe_get(url)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 is None or r.status_code != 200: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None, (r.status_code if r is not None else 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soup = BeautifulSoup(r.text, "lxml")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 = soup.select_one("title")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(t.get_text(strip=True) if t else ""), 200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完整骨架（下）：目录字典暴破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 = 常见路径名列表（admin、login、robots.txt...），逐个拼接 URL 试探。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判断“存在”：状态码 200 且与基准页不同 —— 302/404 是否定信号。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404 页面有的站也回 200（软 404），对比响应长度可再过滤一步。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小字典 20~50 条足够练习：量大 = 高频 = 对目标不礼貌，也容易被拦。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webrecon.py (2/2)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webrecon.py —— 下半部分：目录暴破 + 主流程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probe_dirs(base, words):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hits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w in words: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url = base.rstrip("/") + "/" + w.strip()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safe_get(url)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 is not None and r.status_code == 200: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hits.append(("目录", url, "存在", 200))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print(f"  [+] {url}")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hits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main():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 = argparse.ArgumentParser(description="Web 信息收集工具（仅限授权目标）")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ap.add_argument("target", help="目标根 URL，如 http://127.0.0.1:8000")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ap.add_argument("--dirs", default="", help="目录字典文件路径")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ap.add_argument("--out", default="report.csv", help="CSV 报告文件名")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args = ap.parse_args()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print("== 确认：你已获得对该目标测试的授权 ==")   # 授权开关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input("输入 YES 继续: ").strip() != "YES":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sys.exit("未确认授权，退出")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title, code = get_title(args.target)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rows.append(("标题", args.target, title or "(无标题)", code))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print(f"标题: {title}  状态: {code}")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args.dirs: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open(args.dirs,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words = [ln for ln in f if ln.strip()]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rows += probe_dirs(args.target, words)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open(args.out,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w.writerow(["类型", "目标", "结果", "状态码"])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w.writerows(rows)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print(f"报告已写入 {args.out}，共 {len(rows)} 条")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main()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目录暴破（Directory Brute-force）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用常见路径名字典逐个请求目标，发现未被链接公开的路径。授权测试的常规信息收集手段 —— 未授权使用即违法探测。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配套字典与测试站点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dirs.txt 一行一个词：admin、login、robots.txt、backup、.git、config...先 20 条练手。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测试站点：用第 40 天的 site/ 目录加几个子页（/admin.html、/login.html）即可。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验证路径：先浏览器手工确认 /admin.html 存在，再运行工具 —— 预期结果先行。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对照实验：把字典里加一个不存在的词（zzz404），确认报告里只出现真实存在的路径。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dirs.txt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dirs.txt —— 练习字典（一行一个路径名，先小后大）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admin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robots.txt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sitemap.xml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backup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config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.git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uploads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dashboard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register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.tmp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zzz404            ← 故意放的对照词，不该出现在报告里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测试站点构造：在 day040/site/ 里补 admin.html 与 login.html 两个文件即可 —— 自己造的靶场想怎么布点都行。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验收清单与安全总结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功能验收：标题行、探测行、目录行三类记录都能在 report.csv 里看到。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健壮性验收：目标关掉服务再跑 —— 工具打印失败并正常退出，不抛异常堆栈。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纪律验收：字典 20 条 + 限速 0.2~0.5 秒，全程请求量 &lt; 30 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本周闭环：协议(36) → requests(37-38) → 解析(39) → 爬虫(40) → API(41) → 工具(42)，全部串起来了。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acceptance.txt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验收命令清单（逐条执行并记录结果）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基础：抓标题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webrecon.py http://127.0.0.1:8000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完整：带字典与输出文件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webrecon.py http://127.0.0.1:8000 --dirs dirs.txt --out report.csv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健壮性：先停掉 http.server，再运行，确认优雅退出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webrecon.py http://127.0.0.1:8000 --dirs dirs.txt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④ 打开 report.csv（utf-8-sig），核对四列齐全、无乱码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交付物三件套：webrecon.py + dirs.txt + report.csv —— 下周项目审查就看你归档全不全。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为什么全工具只留一个 safe_get() 出口？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目录暴破怎么判断路径“存在”？软 404 是什么坑？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工具启动时先打印授权提醒并要求输入 YES，为什么这个“仪式”不能省？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argparse 的位置参数 target 与可选参数 --dirs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report.csv 用 utf-8-sig 编码的原因？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周项目：Web 信息收集工具（仅授权目标）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跑通 webrecon.py 完整流程：本机站点 → 标题/探测/目录三类发现 → report.csv 报告。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把两段骨架拼成完整 webrecon.py，新建 dirs.txt（15 条词），放进 day042/。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day040/site/ 测试站补 admin.html、login.html，重启 python -m http.server 8000。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先浏览器手工确认 /admin.html 存在、/zzz404 不存在 —— 写下预期结果。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python webrecon.py http://127.0.0.1:8000 --dirs dirs.txt --out report.csv，输入 YES。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核对 report.csv：admin/login 出现、zzz404 不出现、标题正确；停服务重跑验证优雅退出。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report.csv 四列齐全，admin 与 login 都被标记“存在”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对照词 zzz404 未出现在报告里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停掉服务后运行工具，打印失败信息并正常退出（无异常堆栈）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为什么全工具只留一个 safe_get() 出口？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 UA、超时、限速要改 10 处的痛苦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目录暴破怎么判断路径“存在”？软 404 是什么坑？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工具启动时先打印授权提醒并要求输入 YES，为什么这个“仪式”不能省？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argparse 的位置参数 target 与可选参数 --dirs 的区别？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report.csv 用 utf-8-sig 编码的原因？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提示：和 Day040 CSV 相同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完成并归档 day042/：webrecon.py、dirs.txt、report.csv、运行截图。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给工具加 --timeout 参数（默认 5 秒），传给 safe_get 并验证。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新增功能探测：对 /robots.txt 单独请求，把内容摘要写进报告的类型行。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思考题：如果要把这个工具的输出交给别人看，报告里还缺哪些信息？（提示：时间、工具版本、授权凭证）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report.csv 四列齐全，admin 与 login 都被标记“存在”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对照词 zzz404 未出现在报告里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停掉服务后运行工具，打印失败信息并正常退出（无异常堆栈）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周项目：Web 信息收集工具（仅授权目标）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Day041：API 与 JSON；Day040：爬虫流水线。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043 · 第 7 周 threading 深入：竞态、锁与生产者消费者 —— 并发世界的真实面貌。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042 · 周项目：Web 信息收集工具（仅授权目标）</dc:title>
  <dc:subject>Day 042 · 周项目：Web 信息收集工具（仅授权目标）</dc:subject>
  <dc:creator>0基础计算机与网络安全工程师训练营</dc:creator>
  <cp:lastModifiedBy>0基础计算机与网络安全工程师训练营</cp:lastModifiedBy>
  <cp:revision>1</cp:revision>
  <dcterms:created xsi:type="dcterms:W3CDTF">2026-09-09T23:14:22Z</dcterms:created>
  <dcterms:modified xsi:type="dcterms:W3CDTF">2026-09-09T23:14:22Z</dcterms:modified>
</cp:coreProperties>
</file>