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API 数据结构化、稳定、省事，是首选；只有当站点没有公开接口、数据只在渲染后的页面里（或接口加密）时才走 HTML 解析。
2. json.loads()：字符串 → 对象；json.dumps()：对象 → 字符串。requests 的 r.json() 等价于 loads(r.text)。
3. 放在请求头 headers 里；服务端返回 401 Unauthorized 拒绝访问（带了但权限不足则是 403）。
4. requests 自动做 URL 编码（中文/特殊字符安全）、类型自动转字符串，减少拼接错误。
5. 最大页数上限 + 空页即停；API 还要注意对方限流配额（429/配额耗尽），每次请求之间保持 sleep。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API 数据结构化、稳定、省事，是首选；只有当站点没有公开接口、数据只在渲染后的页面里（或接口加密）时才走 HTML 解析。
2. json.loads()：字符串 → 对象；json.dumps()：对象 → 字符串。requests 的 r.json() 等价于 loads(r.text)。
3. 放在请求头 headers 里；服务端返回 401 Unauthorized 拒绝访问（带了但权限不足则是 403）。
4. requests 自动做 URL 编码（中文/特殊字符安全）、类型自动转字符串，减少拼接错误。
5. 最大页数上限 + 空页即停；API 还要注意对方限流配额（429/配额耗尽），每次请求之间保持 sleep。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API 与 JSON 爬取：直接向接口要数据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6 周 · HTTP 与爬虫主线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 API 是什么：程序调用程序的入口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认识 JSON：现代数据交换的通用格式，与 Python 对象互转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httpbin.org 观察请求头、带参数、带 Token 的完整请求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Bearer Token 认证的接口调用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循环调用分页 API 直到取完数据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JSON 结果解析并持久化存储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解析 HTML 是“从展示层抠数据”；调 API 是“直接找数据仓库拿” —— 又准又稳，是首选方案。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2 个月的安全工具箱、第 3 个月的 Web 安全平台，全部通过 API 交互数据。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看懂 API 请求（Header/Token/分页）= 看懂 8 个月后 Burp 抓到的业务流量。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知识地图：API 与 JSON 爬取：直接向接口要数据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什么是 API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程序帮程序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 格式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数据长这样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httpbin 实战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参数与请求头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 认证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Authorization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11094415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11021263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分页拉取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循环取完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6 周 · HTTP 与爬虫主线。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本日定位：理解“网站背后还有一套直接给数据的接口”，用 httpbin.org 亲手练 Header、Token 认证与分页 API，把 JSON 数据干净地存下来。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API 与 JSON 爬取：直接向接口要数据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什么是 API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API（应用程序接口）：一套约定好的“问法”，程序 A 通过它向程序 B 要数据或下指令。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生活类比：餐厅服务员 —— 你按菜单（文档）报菜名（请求），厨房（服务器）做好端出来（响应）。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 API 常见形态：一个 HTTP URL，如 https://api.example.com/users?page=1 —— 请求它就返回数据。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为什么要 API：官方提供的稳定通道，数据结构化、不易变、比解析页面省心；很多站点的“接口”就藏在 F12 → Network 的 XHR 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first_api.py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第一次 API 体验：httpbin.org 是专门给你练手的公共接口站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requests.get("https://httpbin.org/ip",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print(r.status_code)      # 200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print(r.text)             # {"origin": "x.x.x.x"} ← 直接就是数据，没有 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print(r.headers["Content-Type"])   # application/json ← JSON 格式标记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对比：HTML 爬虫拿到的是 &lt;html&gt;...&lt;/html&gt; 一大坨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API 拿到的是 {"origin": ...} 一小块干净数据 —— 这就是优势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API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Application Programming Interface，应用程序接口。它规定“你要说什么话、我就给什么数据”—— 程序之间打交道的标准窗口。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JSON：数据的通用语言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 长相：{} 是对象（对应 Python dict），[] 是数组（list），键必带双引号。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四种值类型：字符串、数字、布尔、null —— 嵌套组合即可表达复杂结构。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核心两函数：json.loads(字符串→Python 对象)、json.dumps(对象→字符串)。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requests 一招偷懒：r.json() 自动完成 loads，直接拿到 dict/list。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json_demo.py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json_demo.py —— JSON 与 Python 对象的互转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text = '{"name": "xiaoming", "age": 18, "skills": ["python", "linux"], "vip": false}'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data = json.loads(text)             # 字符串 → Python 字典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print(data["name"])                 # xiaoming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print(data["skills"][0])            # python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print(type(data))                   # &lt;class 'dict'&gt;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data["age"] = 19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out = json.dumps(data, ensure_ascii=False, indent=2)   # 对象 → 字符串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print(out)                          # ensure_ascii=False 中文原样；indent=2 美化缩进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requests 的快捷方式：拿到 JSON 响应直接 .json()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 = requests.get("https://httpbin.org/json",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payload = r.json()      # 等价于 json.loads(r.text)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json.loads 记忆法：loads = load string（从字符串装进对象）；dumps = dump string（把对象倒成字符串）。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httpbin 实战：请求头与参数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httpbin.org/get：把你发去的请求头、参数原样回显 —— 照镜子接口，最适合观察学习。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params= 传查询参数：requests 自动拼 URL 且自动转义，别手拼字符串。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headers= 自定义请求头：真实 API 都要求带特定 Header，这是调 API 的日常。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POST 用 json= 传体：Content-Type 自动变 application/json，服务端好解析。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httpbin_demo.py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httpbin_demo.py —— 观察你的请求如何被服务端看到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params：查询参数（自动拼成 ?name=xiaoming&amp;page=1）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requests.get("https://httpbin.org/get",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params={"name": "xiaoming", "page": 1},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print(r.url)                          # https://httpbin.org/get?name=xiaoming&amp;page=1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print(r.json()["args"])               # {'name': 'xiaoming', 'page': '1'}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headers：自定义请求头（API 常要求 UA / Accept）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r2 = requests.get("https://httpbin.org/get",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headers={"User-Agent": "day041-practice/1.0",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"Accept": "application/json"},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print(r2.json()["headers"]["User-Agent"])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③ POST JSON 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r3 = requests.post("https://httpbin.org/post",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json={"course": "bootcamp", "day": 41},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print(r3.json()["json"])              # 服务端收到的 JSON 原样回显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httpbin 是公益练习站，请求量保持克制；所有演示默认只打它和你自己的机器。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Header Token 认证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Token（令牌）：注册/登录后服务端发给你的一串字符，证明“你是被授权的调用者”。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Bearer 认证：请求头 Authorization: Bearer &lt;token&gt; —— 当前最通用的 API 认证方式。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401 Unauthorized = 没带凭证；403 Forbidden = 带了但没权限 —— 状态码帮你定位问题。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红线：Token 就是钥匙，绝不写进代码/截图/聊天记录；练习用环境变量或专用测试 Token。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token_demo.py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token_demo.py —— httpbin 的 /bearer 接口专门演示 Bearer 认证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① 不带 Token：401 被拒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 = requests.get("https://httpbin.org/bearer",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print(r.status_code)                  # 401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② 带上 Token：200 放行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headers = {"Authorization": "Bearer my-practice-token-123"}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r2 = requests.get("https://httpbin.org/bearer", headers=headers,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print(r2.status_code)                 # 200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print(r2.json()["authenticated"])     # True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真实项目里的正确姿势：Token 放环境变量，代码里只读取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import os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token = os.environ["MY_API_TOKEN"]   ← 不在代码里出现明文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Bearer Token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“持有者令牌”：谁持有这串令牌，谁就被认为通过认证。放在 Authorization 请求头里随每次请求出示。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课堂演示 Token 可以用假的；真实 Token 出现在配置文件或环境变量里，永不进代码仓库。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分页 API 与 JSON 存储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分页三要素：page/page_size（翻页参数）、total（总数）、results（本页数据）。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循环策略：while 循环翻页，本页空 or 取满 total 就停 —— 与 Day040 爬虫双保险相同。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存储选择：原始响应存 .json 文件（保真），整理后的列表存 CSV（好分析）。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限速照旧：每页之间 sleep —— API 也一样要有礼貌，配额（rate limit）用完接口直接停服。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pager_api.py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pager_api.py —— 分页 API 完整模板（用 httpbin 的 delay 模拟接口节奏）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csv, time,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 = "https://httpbin.org"          # 演示用；真实分页 API 结构类似 /items?page=1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HEADERS = {"User-Agent": "day041-pager/1.0"}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fetch_page(page):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 = requests.get(f"{BASE}/get", params={"page": page, "size": 20},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headers=HEADERS,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r.raise_for_status()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r.json()                   # 真实接口：返回 {"total": 55, "results": [...]}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all_rows = []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page 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while page &lt;= 5:                      # 保险 1：页数上限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data = fetch_page(page)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results = data.get("results", []) # 真实接口的字段名按文档改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results:                   # 保险 2：空页即停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break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all_rows.extend(results)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print(f"page {page}: +{len(results)} 条，累计 {len(all_rows)}")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page +=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time.sleep(1)                     # 限速礼仪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存两种格式：原始 JSON 保真 + CSV 好分析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json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open("raw.json", "w", encoding="utf-8")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json.dump(all_rows, f, ensure_ascii=False, indent=2)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with open("items.csv", "w", newline="", encoding="utf-8-sig") as f: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 = csv.writer(f)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w.writerow(["字段示例"])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row in all_rows: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w.writerow([str(row.get("page", ""))])   # 按真实字段名取值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 API 的字段名看官方文档确定：常见有 results / data / items、total / count —— 先手动请求第 1 页看清结构再写循环。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 API 和解析 HTML 相比，优势是什么？什么时候只能走 HTML？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JSON 字符串变成 Python 字典用哪个函数？反过来呢？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Authorization: Bearer abc123 放在哪里发送？缺了它会怎样？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params={"page": 1} 与手拼 URL ?page=1 相比好在哪？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分页循环哪两个停止保险必须写？API 版比爬虫版多注意什么？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API 与 JSON 爬取：直接向接口要数据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httpbin.org 完成“认证 + 分页 + 存储”一条龙：Token 调用、参数回显观察、JSON/CSV 双落盘。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运行 first_api.py 与 json_demo.py，确认 loads/dumps 与 r.json() 的用法都能复述。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运行 httpbin_demo.py 三段：params、headers、json POST，截图记录回显结果。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实现 token_demo.py：先不带 Token 看见 401，再带上 Token 看见 200，两种状态码截图。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写 pager_api.py：手动把“results”换成 httpbin 实际回显字段，跑通 3 页循环。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检查 raw.json 与 items.csv 都生成成功，用文本编辑器打开各看一眼结构。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亲眼见到同一接口 401 与 200 两种返回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raw.json 是合法 JSON（编辑器不报错、可折叠）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循环结束后 CSV 行数与打印的累计数一致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调 API 和解析 HTML 相比，优势是什么？什么时候只能走 HTML？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JSON 字符串变成 Python 字典用哪个函数？反过来呢？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提示：loads 与 dumps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Authorization: Bearer abc123 放在哪里发送？缺了它会怎样？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params={"page": 1} 与手拼 URL ?page=1 相比好在哪？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分页循环哪两个停止保险必须写？API 版比爬虫版多注意什么？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提示：上限 + 空页；再看配额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lab 全部三段代码，token_demo.py 与 pager_api.py 归档进 day041/。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F12 → Network 随便找一个网站的 XHR 请求，截图记录它的 URL、状态码和响应是否为 JSON。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json_viewer.py：读取 lab 生成的 raw.json，打印条目数与第 1 条的所有键名。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思考题：为什么真实项目把 Token 放环境变量而不是代码里？写 3 条理由。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第6周 HTTP与爬虫 · Day 041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亲眼见到同一接口 401 与 200 两种返回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raw.json 是合法 JSON（编辑器不报错、可折叠）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循环结束后 CSV 行数与打印的累计数一致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API 与 JSON 爬取：直接向接口要数据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Day040：爬虫流水线与翻页；Day037：requests 入门。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042 · 周项目：Web 信息收集工具 —— 把本周全部技能组装成一个正式工具。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041 · API 与 JSON 爬取：直接向接口要数据</dc:title>
  <dc:subject>Day 041 · API 与 JSON 爬取：直接向接口要数据</dc:subject>
  <dc:creator>0基础计算机与网络安全工程师训练营</dc:creator>
  <cp:lastModifiedBy>0基础计算机与网络安全工程师训练营</cp:lastModifiedBy>
  <cp:revision>1</cp:revision>
  <dcterms:created xsi:type="dcterms:W3CDTF">2026-09-09T23:14:22Z</dcterms:created>
  <dcterms:modified xsi:type="dcterms:W3CDTF">2026-09-09T23:14:22Z</dcterms:modified>
</cp:coreProperties>
</file>