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入口 → 请求 → 解析 → 翻页 → 存储；解析最容易崩 —— 页面结构和选择器对不上，先固定单页调试再开翻页。
2. newline="" 防止 Windows 下每行之间多出空行；utf-8-sig 让 Excel 正确识别 UTF-8 中文不乱码。
3. 最大页数上限（防死循环）和“本页无数据即 break”（防到底了还在空转）。
4. 立刻停止请求，按 Retry-After 响应头指示等待，之后大幅降低频率；持续 429 说明目标不欢迎继续抓取，应停止。
5. 不是技术拦截，只是声明；遵守它是行业伦理与合规要求，企业安全工作中同样把 robots 检查写进授权测试流程。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入口 → 请求 → 解析 → 翻页 → 存储；解析最容易崩 —— 页面结构和选择器对不上，先固定单页调试再开翻页。
2. newline="" 防止 Windows 下每行之间多出空行；utf-8-sig 让 Excel 正确识别 UTF-8 中文不乱码。
3. 最大页数上限（防死循环）和“本页无数据即 break”（防到底了还在空转）。
4. 立刻停止请求，按 Retry-After 响应头指示等待，之后大幅降低频率；持续 429 说明目标不欢迎继续抓取，应停止。
5. 不是技术拦截，只是声明；遵守它是行业伦理与合规要求，企业安全工作中同样把 robots 检查写进授权测试流程。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爬虫实战：从请求到 CSV 的完整小爬虫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周 · HTTP 与爬虫主线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理解爬虫流水线五步：入口 → 请求 → 解析 → 翻页 → 存储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识别翻页 URL 规律并写循环自动翻页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csv 模块把结果写进规范表格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robots.txt 与限速礼仪的具体做法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认识常见反爬手段并理解应对的分寸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牢记红线：只爬自己的实验环境与明确授权的目标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零件都齐了：Day036 的协议、Day037-38 的请求、Day039 的解析 —— 今天组装成真正能跑的工具。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翻页 + 存档是所有数据采集任务的通用骨架，以后改改选择器就能爬新站点。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授权与限速不是选修课：未经授权抓取违法，打死目标等于攻击 —— 职业底线从第一天立住。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知识地图：爬虫实战：从请求到 CSV 的完整小爬虫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入口 URL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确定范围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带 UA 请求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BeautifulSoup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解析提取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拼下一页 URL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循环翻页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落盘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留档分析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6 周 · HTTP 与爬虫主线。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本日定位：把前四天串成一条流水线：请求 → 解析 → 翻页 → 存 CSV，亲手写出第一个完整小爬虫，并立下授权与限速的职业红线。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爬虫实战：从请求到 CSV 的完整小爬虫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爬虫骨架：五步流水线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入口：确定起点 URL 和停止条件（最多翻几页 / 何时没有下一页）。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请求：requests + 浏览器 UA + timeout —— Day038 的 Session 四件套直接搬来。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解析：BeautifulSoup 按选择器提取字段，缺字段给空串，绝不让程序崩。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存储：边爬边写 csv，爬完即得完整表格；中途 Ctrl+C 也不丢已完成的数据。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调试习惯：每一步 print 少量样本 —— 先确认 1 页爬对，再放开翻页。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skeleton.py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skeleton.py —— 爬虫骨架（先看结构，下一页演示完整版）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"Mozilla/5.0 (Windows NT 10.0; Win64; x64)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"AppleWebKit/537.36 Chrome/124.0 Safari/537.36"}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fetch(url):                       # ①② 请求：统一入口，统一异常处理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headers=HEADERS,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r.raise_for_status()          # 4xx/5xx 直接抛异常，不解析坏页面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print("请求失败:", url,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parse(html):                      # ③ 解析：返回本页条目列表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soup = BeautifulSoup(html,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items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card in soup.select("div.card"):        # 选择器按目标页面改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items.append({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"title": card.select_one("h2").get_text(strip=True) if card.select_one("h2") else "",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items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raise_for_status() 是防呆神器：状态码不对就停下，避免把 404 页面当数据解析。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翻页：URL 里的规律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规律一：路径参数 —— http://x/list?page=1、page=2... 用 f-string 直接拼。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规律二：路径分段 —— http://x/list/1、/list/2... 同样拼 URL。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规律三：找“下一页”链接 —— 解析 a.next 的 href，用 urljoin 拼接，比猜规律更稳。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停止条件必须写死：max_pages 上限 + “本页无数据就停”双保险，防止死循环。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pagination.py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翻页 URL 的三种长相（同一个规律：找 page 在哪）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http://127.0.0.1:8000/list?page=2          ← 查询参数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http://127.0.0.1:8000/list/2               ← 路径分段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&lt;a class="next" href="/list/3"&gt;下一页&lt;/a&gt;  ← 页面自己告诉你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page in range(1, 4):                # 上限 3 页：爬虫永远要有上限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url = f"http://127.0.0.1:8000/list?page={page}"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html = fetch(url)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html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break                            # 请求失败 → 停，别硬闯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items = parse(html)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items:                        # 本页没数据 → 到底了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print(f"第 {page} 页无数据，停止")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print(f"第 {page} 页拿到 {len(items)} 条")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翻页（Pagination）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网站把大量数据拆成一页页展示。爬虫的任务就是发现页与页之间的 URL 规律，自动遍历每一页。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完整小爬虫：请求 → 解析 → 存 CSV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目标：爬取本地测试站点的列表页（标题、链接），存成 items.csv。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csv.writer + newline=""：newline 参数防 Windows 下多出空行 —— 标准写法背下来。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每行写完立刻 f.flush()：中途断掉，已写的行还在文件里。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只对授权目标运行：本示例默认 127.0.0.1，换目标前先确认你有书面授权。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mini_spider.py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mini_spider.py —— 完整可运行：先在自己电脑起测试站再跑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csv, time, random,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urllib.parse import urljoin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"Mozilla/5.0 Day040-Spider (练习用)"}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"http://127.0.0.1:8000"          # 练习目标：自己的机器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fetch(url):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headers=HEADERS,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r.raise_for_status()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print("请求失败:",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parse(html, base):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soup = BeautifulSoup(html,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card in soup.select("li.item"):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 = card.select_one("a")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a: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rows.append([card.get_text(strip=True), urljoin(base, a["href"])])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rows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open("items.csv",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w.writerow(["标题", "链接"])                 # 表头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page in range(1, 4):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html = fetch(f"{BASE}/list?page={page}")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html: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 = parse(html, f"{BASE}/list?page={page}")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rows: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w.writerows(rows)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f.flush()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print(f"第 {page} 页：{len(rows)} 条已入库")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time.sleep(random.uniform(1, 3))         # 限速礼仪：每页歇 1~3 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print("完成 → items.csv")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encoding="utf-8-sig"：带 BOM 的 UTF-8，Excel 打开中文不乱码 —— Windows 用户必备小知识。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robots 与频率礼仪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robots.txt 是网站在根路径放的“抓取边界公告”：Disallow 列出不允许抓的路径。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读法：User-Agent: * 表示对所有人；Disallow: /admin 表示该路径别碰。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限速三件套：每请求 sleep 1~3 秒 + 总页数上限 + 失败就停 —— Day038 的 polite_get 直接复用。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避开业务高峰、总请求量控制在几十级别 —— 练习爬虫不需要海量数据。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check_robots.py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robots 检查：爬任何站之前的第一件事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"http://127.0.0.1:8000"          # 换成你的授权目标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requests.get(target + "/robots.txt",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r.status_code == 200: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print(r.text)                          # 人肉读一遍 Disallow 清单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print("没有 robots.txt（不代表随便爬 —— 授权仍是前提）")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典型 robots.txt 内容示例：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User-agent: *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Disallow: /admin/        ← 后台路径，明确禁止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Disallow: /private/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Crawl-delay: 5           ← 官方建议：至少间隔 5 秒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robots.txt 是君子协定，不是技术拦截 —— 但遵守它是职业操守；企业项目里还会把它写进合规检查清单。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反爬常识与红线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常见反爬：UA 检测、频率封禁（429/封 IP）、验证码、JS 动态渲染、登录态限制。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应对的分寸：换 UA、降速、遵守 robots 是礼仪；破解验证码、伪造登录、绕过权限是违法。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数据用途也决定合法性：公开信息可以做研究；绕过身份验证抓取数据可能触犯刑法。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红线清单：只爬授权目标、控制频率、不留后台数据、不碰 Disallow 路径、工具与报告留档。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anti_crawl.py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反爬信号识别：状态码就是对方的脸色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403 Forbidden          → UA/频率被识破，先检查 headers 与 sleep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429 Too Many Requests  → 官方限速警告，立刻停手拉长间隔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200 但内容是验证码页    → 被风控盯上，练习期直接放弃该目标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200 但内容与浏览器不同  → JS 渲染页，requests 拿不到 → 以后学 Playwright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on_429(resp):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resp.status_code == 429: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wait = int(resp.headers.get("Retry-After", "60"))   # 对方让等多久就等多久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print(f"被限速，等待 {wait} 秒")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time.sleep(wait)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红线重申：爬虫技术在安全行业用于“信息收集与资产测绘”，前提永远是书面授权 —— 本周项目只对 127.0.0.1 或专用靶场。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爬虫流水线五步是哪五步？哪一步最容易写崩？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 CSV 要带 newline="" 和 encoding="utf-8-sig"？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翻页循环里哪两个“停止保险”必须写？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收到 429 Too Many Requests 应该怎么做？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robots.txt 的 Disallow 是技术上无法绕过吗？为什么还要遵守？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爬虫实战：从请求到 CSV 的完整小爬虫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在自己电脑上搭建 3 页测试站点，写出 mini_spider.py 完成翻页爬取并存 CSV。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day040/site/ 目录，手写 3 个列表页 page1/2/3.html，每页含 3 个 li.item 链接并互相“下一页”。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进入 site/ 目录运行 python -m http.server 8000，浏览器确认 3 页都能打开。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mini_spider.py：翻 3 页、解析 li.item、urljoin 补全链接、写入 items.csv（utf-8-sig）。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加限速：每页之间 sleep(random.uniform(1,3))，运行时肉眼确认节奏变慢。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Excel/WPS 打开 items.csv 验证中文不乱码，把爬到的行数与耗时写进 lab_log.txt。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items.csv 有表头且共 9 行数据（3 页 × 3 条）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运行过程每页间隔明显超过 1 秒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把 UA 换成 python-requests 默认值再跑一次，记录服务端日志差异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爬虫流水线五步是哪五步？哪一步最容易写崩？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 CSV 要带 newline="" 和 encoding="utf-8-sig"？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提示：一个防空行，一个防乱码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翻页循环里哪两个“停止保险”必须写？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收到 429 Too Many Requests 应该怎么做？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robots.txt 的 Disallow 是技术上无法绕过吗？为什么还要遵守？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day040 全部实验，mini_spider.py 与 items.csv 归档进 day040/。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mini_spider.py 加“下一页链接驱动”模式：解析 a.next 的 href 继续爬，替换 range 循环。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read_robots.py：对 httpbin.org/robots.txt 请求并打印内容，附一句你的读后理解。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思考题：如果目标网站要求登录后才能看列表页，你会用哪两个已学知识点实现？（提示：Session + POST）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items.csv 有表头且共 9 行数据（3 页 × 3 条）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运行过程每页间隔明显超过 1 秒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把 UA 换成 python-requests 默认值再跑一次，记录服务端日志差异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爬虫实战：从请求到 CSV 的完整小爬虫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Day039：BeautifulSoup find/select/get_text；Day038：Session 与限速礼仪。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API 与 JSON 爬取：很多数据根本不用解析 HTML，接口直接给。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040 · 爬虫实战：从请求到 CSV 的完整小爬虫</dc:title>
  <dc:subject>Day 040 · 爬虫实战：从请求到 CSV 的完整小爬虫</dc:subject>
  <dc:creator>0基础计算机与网络安全工程师训练营</dc:creator>
  <cp:lastModifiedBy>0基础计算机与网络安全工程师训练营</cp:lastModifiedBy>
  <cp:revision>1</cp:revision>
  <dcterms:created xsi:type="dcterms:W3CDTF">2026-09-09T23:14:21Z</dcterms:created>
  <dcterms:modified xsi:type="dcterms:W3CDTF">2026-09-09T23:14:21Z</dcterms:modified>
</cp:coreProperties>
</file>