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find 返回第一个匹配的元素（找不到给 None）；find_all 返回全部匹配的列表（找不到给 []）。两者都不会抛异常，使用前先判空。
2. class 是 Python 的保留关键字，bs4 用 class_ 区分“HTML 的 class 属性”和 Python 的 class 语法。
3. soup.find_all('a', class_='link') —— . 表示 class，# 表示 id。
4. 相对路径；用 urljoin(base_url, href) 以当前页为基准拼接成绝对 URL。
5. &gt; 只匹配直接子级；空格匹配任意深度的后代。例如 div a 会选中 div 里所有层级的 &lt;a&gt;。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find 返回第一个匹配的元素（找不到给 None）；find_all 返回全部匹配的列表（找不到给 []）。两者都不会抛异常，使用前先判空。
2. class 是 Python 的保留关键字，bs4 用 class_ 区分“HTML 的 class 属性”和 Python 的 class 语法。
3. soup.find_all('a', class_='link') —— . 表示 class，# 表示 id。
4. 相对路径；用 urljoin(base_url, href) 以当前页为基准拼接成绝对 URL。
5. &gt; 只匹配直接子级；空格匹配任意深度的后代。例如 div a 会选中 div 里所有层级的 &lt;a&gt;。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HTML 解析与 BeautifulSoup：把网页拆成可用数据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6 周 · HTTP 与爬虫主线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看懂 HTML 的三要素：标签、属性、层级嵌套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安装 beautifulsoup4 并完成第一次解析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find / find_all 按标签名与属性定位元素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CSS 选择器 select('a.link') 完成同样的事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get_text() 拿到干净的纯文本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完成第一个实战：抓取页面全部超链接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 requests 拿到的只是一大坨 HTML 字符串 —— 今天学会把它切成结构化数据，才算真正会爬。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安全工作中读取响应、分析页面、收集目标信息，底层全是解析 HTML 这一步。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/ select 是querySelector 思路：学会后，8 个月后写 Web 安全检测器时直接复用。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知识地图：HTML 解析与 BeautifulSoup：把网页拆成可用数据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拿到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HTML 字符串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BeautifulSoup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解析成对象树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/ select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定位元素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get_text / attrs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提取内容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6 周 · HTTP 与爬虫主线。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本日定位：认识网页的骨架 HTML，用 BeautifulSoup 把一整页 HTML 变成可以按标签名、属性、层级精确提取的数据结构。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HTML 解析与 BeautifulSoup：把网页拆成可用数据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HTML 三要素：标签、属性、层级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标签 tag：成对出现的“盒子”，如 &lt;a&gt;...&lt;/a&gt; —— 标签名决定它是链接、标题还是段落。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属性 attribute：标签上的“名牌”，如 &lt;a href="..." class="title"&gt; —— href 与 class 都是属性。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层级 hierarchy：标签互相嵌套像家族树 —— 上层是父节点，下层是子节点。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零基础读法：&lt;div class="box"&gt;&lt;a href="/login"&gt;登录&lt;/a&gt;&lt;/div&gt; = 大盒子 div 里装着一个链接。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安全视角：HTML 结构就是页面的“地图”，以后分析 XSS 注入点时，找的就是 &lt;script&gt; 标签出现在了哪里。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demo.html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&lt;!-- 页面骨架：把下面存成 demo.html，浏览器打开就能看到 --&gt;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&lt;html&gt;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&lt;body&gt;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&lt;div class="article" id="main"&gt;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&lt;h2 class="title"&gt;第 39 天：HTML 解析&lt;/h2&gt;   &lt;!-- 标题标签 + class 属性 --&gt;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&lt;p&gt;第一个段落&lt;/p&gt;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&lt;a href="/next"&gt;下一页&lt;/a&gt;                    &lt;!-- a=链接标签，href=属性 --&gt;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&lt;/div&gt;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&lt;/body&gt;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&lt;/html&gt;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浏览器 F12 → 元素面板，看到的正是这棵层级树 —— 以后写爬虫前，先用 F12 找目标数据长什么样。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安装与第一次解析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BeautifulSoup（简称 bs4）：第三方 HTML 解析库，把字符串变成可查询的对象树。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lxml 是更快的解析引擎，bs4 可以搭配它工作；两个都用 pip 安装。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soup.find('tag') 找第一个匹配；soup.find_all('tag') 找全部，返回列表。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对象树查询：soup.title.name 是标签名，.string 是文字，.attrs 是属性字典。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first_soup.py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first_soup.py —— 安装：pip install beautifulsoup4 lxml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bs4 import BeautifulSoup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html = '''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&lt;html&gt;&lt;body&gt;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&lt;h2 class="title"&gt;第 39 天：HTML 解析&lt;/h2&gt;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&lt;p&gt;第一个段落&lt;/p&gt;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&lt;p&gt;第二个段落&lt;/p&gt;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&lt;/body&gt;&lt;/html&gt;'''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soup = BeautifulSoup(html, "lxml")      # "lxml"=解析引擎，也可以写 "html.parser"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print(soup.title)                        # &lt;title&gt;&lt;/title&gt;：整页的 title 标签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print(soup.h2.string)                    # 第 39 天：HTML 解析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print(len(soup.find_all("p")))           # 2 —— find_all 永远返回列表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first_p = soup.find("p")                 # find 只拿第一个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print(first_p.get_text())                # 第一个段落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解析（Parse）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把一段文本按语法规则拆成结构化对象的过程。HTML 解析 = 把字符串变成一棵可以按名字查询的“标签树”。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/ find_all：按名字与属性找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find('a', class_='btn')：找 class 含 btn 的第一个链接 —— class_ 带下划线是因为 class 是 Python 保留字。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find('a', href='/login')：按属性精确匹配；用字典 attrs={'data-id': '7'} 处理自定义属性。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find_all 返回列表（找不到 = 空列表 []），find 找不到返回 None —— 都不会报错，先判空再取值。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find(...).find(...)：缩小范围后再往里找 —— 先定位大盒子，再找里面的小东西。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find_demo.py —— 两种最常用的定位套路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bs4 import BeautifulSoup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html = '''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&lt;div id="list"&gt;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&lt;a href="/page/1" class="link"&gt;第 1 页&lt;/a&gt;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&lt;a href="/page/2" class="link"&gt;第 2 页&lt;/a&gt;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&lt;a href="/login" class="btn"&gt;登录&lt;/a&gt;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&lt;/div&gt;'''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soup = BeautifulSoup(html, "lxml")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print(soup.find("a", class_="btn"))            # &lt;a class="btn" href="/login"&gt;登录&lt;/a&gt;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print(soup.find_all("a", class_="link"))       # 两个 class="link" 的 &lt;a&gt; 组成的列表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login = soup.find("a", href="/login")          # 按属性值精确找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print(login.get_text(), login["href"])         # 登录 /login —— 属性像字典一样用 [] 取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box = soup.find("div", id="list")              # 先找大盒子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print(len(box.find_all("a")))                  # 3 —— 再在盒子里面数链接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class_ 要下划线，id 不用 —— 这是 bs4 新手第一大坑。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select：CSS 选择器一网打尽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select('a.link') = 所有 class 为 link 的 &lt;a&gt;；select('#main') = id 为 main 的元素。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层级写法：select('div.article &gt; h2') 表示 div.article 的直接子级 h2 —— &gt; 表示“直接孩子”。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select 永远返回列表（找不到 = []）；select_one 返回第一个或 None。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 find 的关系：能力相同，写法不同 —— select 写起来更短，与浏览器 F12 的复制 selector 完全一致。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select_demo.py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select_demo.py —— 用 CSS 选择器重新做一遍昨天的活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bs4 import BeautifulSoup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html = '''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&lt;div class="article" id="main"&gt;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&lt;h2 class="title"&gt;标题 A&lt;/h2&gt;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&lt;a class="link" href="/p1"&gt;链接 1&lt;/a&gt;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&lt;a class="link" href="/p2"&gt;链接 2&lt;/a&gt;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&lt;/div&gt;'''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soup = BeautifulSoup(html, "lxml")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print(soup.select("a.link"))            # class 含 link 的所有 &lt;a&gt;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print(soup.select("#main &gt; h2"))        # #main 直接子级的 h2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print(soup.select_one("h2.title").get_text())   # 标题 A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a in soup.select("div.article a"):  # 任何嵌套在 div.article 里的 &lt;a&gt;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print(a["href"], a.get_text())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CSS 选择器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浏览器定位页面元素的通用语法：. 表示 class、# 表示 id、&gt; 表示直接子级、空格表示“任意层里的后代”。浏览器 F12 右键元素 → Copy selector 就能得到。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实战：提取页面全部链接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爬虫最常用的第一招：抓全页链接 → 得到待访问 URL 列表，后面翻页、递归都靠它。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套路三步：requests 拿 HTML → BeautifulSoup 解析 → select('a[href]') 逐个取 href。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href 可能是相对路径（/page/2），用 urljoin 拼成完整网址 —— 标准库 urllib.parse 自带。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去重与判空：用 set 收集链接；a['href'] 之前先确认 a.has_attr('href')。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get_links.py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get_links.py —— 本地即可运行：只请求你自己的 http.server 或授权目标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bs4 import BeautifulSoup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urllib.parse import urljoin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url = "http://127.0.0.1:8000/"        # 先在自己电脑上起服务：python -m http.server 8000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html = requests.get(url, timeout=5).text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soup = BeautifulSoup(html, "lxml")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links = set()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a in soup.select("a[href]"):              # 只选带 href 属性的 &lt;a&gt;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full = urljoin(url, a["href"])            # 相对路径 → 绝对路径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links.add(full)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print(f"共发现 {len(links)} 个链接")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u in sorted(links):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 -", u)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urljoin("http://x.com/dir/page.html", "/a") = http://x.com/a —— 相对路径拼接全靠它，别用字符串相加。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和 find_all 最重要的区别是什么？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为什么写 find('a', class_='btn') 时 class 要加下划线？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select('a.link') 翻译成 find 写法。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页面里的 href="/page/2" 是什么路径？怎么变成可请求的完整 URL？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soup.select('#main &gt; h2') 里 &gt; 与空格写法有什么区别？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HTML 解析与 BeautifulSoup：把网页拆成可用数据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对一个本地或授权页面完成“解析三连”：提取标题、链接与正文文本，并整理成清单。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在自己电脑建一个练习目录，放几个 html 文件并互相链接，进入目录运行 python -m http.server 8000。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pip install beautifulsoup4 lxml，用 first_soup.py 的代码验证安装成功。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get_links.py 抓取 http://127.0.0.1:8000/ 的全部链接并用 urljoin 转成绝对路径。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把 find / find_all / select 三种写法各用一次，提取页面的 h2 标题文本。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把提取到的链接与标题写入 day039/links.txt，每行格式：标题 | 链接。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pip list 里能看到 beautifulsoup4 与 lxml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get_links.py 输出的链接都是绝对路径且无重复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links.txt 每行都是 标题 | 链接 的格式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和 find_all 最重要的区别是什么？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提示：想想返回值类型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为什么写 find('a', class_='btn') 时 class 要加下划线？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select('a.link') 翻译成 find 写法。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页面里的 href="/page/2" 是什么路径？怎么变成可请求的完整 URL？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soup.select('#main &gt; h2') 里 &gt; 与空格写法有什么区别？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提示：一个只认孩子，一个连孙子都算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把今天的 get_links.py 完整跑通，links.txt 收进 day039/ 文件夹。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新写 titles.py：用 select_one 抓 3 个页面的 &lt;title&gt; 文本，打印 页面URL → 标题 对照。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找一段自己写的 HTML，故意删掉一个闭合标签，观察 bs4 解析结果变化，把发现写进 notes.txt。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思考题：用 F12 查看你最常用网站首页的 h1，写出它的 CSS 选择器。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pip list 里能看到 beautifulsoup4 与 lxml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get_links.py 输出的链接都是绝对路径且无重复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links.txt 每行都是 标题 | 链接 的格式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HTML 解析与 BeautifulSoup：把网页拆成可用数据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Day037：requests 入门与响应对象；Day038：Session/UA/限速礼仪。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爬虫实战：请求 → 解析 → 存 CSV，写出你的第一个完整小爬虫。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039 · HTML 解析与 BeautifulSoup：把网页拆成可用数据</dc:title>
  <dc:subject>Day 039 · HTML 解析与 BeautifulSoup：把网页拆成可用数据</dc:subject>
  <dc:creator>0基础计算机与网络安全工程师训练营</dc:creator>
  <cp:lastModifiedBy>0基础计算机与网络安全工程师训练营</cp:lastModifiedBy>
  <cp:revision>1</cp:revision>
  <dcterms:created xsi:type="dcterms:W3CDTF">2026-09-09T23:14:21Z</dcterms:created>
  <dcterms:modified xsi:type="dcterms:W3CDTF">2026-09-09T23:14:21Z</dcterms:modified>
</cp:coreProperties>
</file>