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python-requests/2.x —— 一眼暴露脚本身份，多数反爬第一关就把它拦下。
2. B —— HTTP 无状态；Session 自动保管并归还 Cookie，维持登录态。
3. C —— 5xx 是临时性服务器故障；403/404 是明确回答，重试无意义。
4. 约 1s、2s、4s —— 间隔翻倍，给自己和对方都留缓冲。
5. 高频请求影响目标系统正常服务，接近/构成 DoS；配合越权抓取可能触及刑法（非法获取计算机信息系统数据/破坏计算机信息系统）。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没有携带登录时服务器下发的 Cookie；用 Session 完成 POST 登录后，Cookie 会自动随后续请求发送。
2. r.headers 是响应头；r.request.headers 是你实际发出的请求头 —— 验证伪装是否生效就看它。
3. 404 是明确的“路径不存在”，重试结果不变，只会浪费时间并给对方添堵。
4. 在 1~3 秒间随机延迟，既限速又不让请求间隔呈现机器化的固定节奏。
5. 抛 ProxyError（连接被拒）—— 证明代理配置即时生效，流量确实先到代理。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进阶：会话、伪装与做一只有礼貌的爬虫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第二阶段 网络与并发 · 第 6 周 HTTP 与爬虫 · 第 3/7 天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headers= 伪装 User-Agent，理解“默认 Python-requests UA 一眼就被识别”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Session 保持会话：自动携带 Cookie，一次登录处处可用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cookies 属性怎么读、set-cookie 怎么来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proxies= 挂代理，配合 Burp/http.server 观察并调试自己的请求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Retry + HTTPAdapter 实现“失败自动重试 N 次”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树立爬虫礼仪：限速、看 robots、低峰期、绝不打死目标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真实网站第一道防线就是 UA 检测：带着 python-requests/2.x 的默认 UA，请求秒被拦。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登录后才能看的页面靠 Cookie 维持身份 —— Session 不懂，爬虫就永远爬不到数据。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代理不只是“换 IP”：安全工作中它更是调试显微镜（Burp 就是一个本地代理）。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限速礼仪是职业底线：打死目标等于 DoS 攻击，是违法红线，不是技术高低问题。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知识地图：从“能请求”到“像个人”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协议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入门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会话/伪装/礼仪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解析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爬虫实战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API 爬取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昨天解决“发得出”，今天解决“发得像人、发得稳、发得有分寸”。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 + headers + 重试 + 限速，是任何正式爬虫/扫描工具的四件套。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代理调试的手法，第 8 个月 Web 安全测试时会原样复用。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所有练习仍然只打 127.0.0.1 或 httpbin.org —— 礼仪从练习期开始养成。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HEADERS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伪装第一步：换掉默认 User-Agent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017520"/>
          </a:xfrm>
          <a:prstGeom prst="roundRect">
            <a:avLst>
              <a:gd name="adj" fmla="val 24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ua_demo.py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468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ua_demo.py —— 观察默认 UA，再换掉它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先看看默认 UA 长什么样（自签名请求：目标是你本地的 http.server）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requests.get("http://127.0.0.1:8000/",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print(r.request.headers["User-Agent"])   # python-requests/2.32.x ← 一眼假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换成浏览器 UA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"Mozilla/5.0 (Windows NT 10.0; Win64; x64) 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"AppleWebKit/537.36 (KHTML, like Gecko) 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"Chrome/124.0 Safari/537.36"}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requests.get("http://127.0.0.1:8000/", headers=headers,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print(r2.request.headers["User-Agent"])  # 现在像 Chrome 了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754880"/>
            <a:ext cx="11094415" cy="1645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的默认 UA 自报家门：服务器一行正则就能拦掉全部脚本流量。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r.request.headers 能看到“实际发出去”的头 —— 验证伪装是否生效的官方姿势。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伪装只解决“进门”，行为特征（频率、路径顺序）同样会暴露你 —— 见今天最后一页。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806440"/>
            <a:ext cx="11094415" cy="621792"/>
          </a:xfrm>
          <a:prstGeom prst="roundRect">
            <a:avLst>
              <a:gd name="adj" fmla="val 11765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861304"/>
            <a:ext cx="10692079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User-Agent 写 Chrome 不代表你是 Chrome：彻底模拟浏览器需要 JS 渲染，那是以后 Selenium/Playwright 的事。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SESSION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Session：让 Cookie 替你记住登录态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session_demo.py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session_demo.py —— Session 在同一进程内自动保管 Cookie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requests.Session()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s.headers.update({"User-Agent": "Mozilla/5.0 Day038"})  # 之后的请求全带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r1 = s.get("https://httpbin.org/cookies/set/class/week6",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httpbin 用 302 + Set-Cookie 告诉你“收好凭证 class=week6”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print("登录后 cookies:", s.cookies.get_dict())            # {'class': 'week6'}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s.get("https://httpbin.org/cookies",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print("下一次请求自动携带:", r2.json()["cookies"])         # 不用再手动带！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普通 requests.get 是“一次性的”：每次新连接、不带任何历史 Cookie。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 = 一个会话档案袋：Set-Cookie 自动收好，之后每个请求自动归还。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真实登录 = POST 表单拿 Set-Cookie → 之后所有请求走同一个 Session —— 本周项目就这么做。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577840"/>
            <a:ext cx="11094415" cy="777240"/>
          </a:xfrm>
          <a:prstGeom prst="roundRect">
            <a:avLst>
              <a:gd name="adj" fmla="val 8235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687568"/>
            <a:ext cx="10728655" cy="5577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会话（Session）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本身无状态：服务器靠 Cookie 这张“临时通行证”认人。requests.Session 在客户端替你保管和出示这张证。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PROXY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proxies=：把流量引到你想看的地方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51760"/>
          </a:xfrm>
          <a:prstGeom prst="roundRect">
            <a:avLst>
              <a:gd name="adj" fmla="val 275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proxy_demo.py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proxy_demo.py —— 挂上本地调试代理观察自己的请求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proxies = {"http": "http://127.0.0.1:8080",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"https": "http://127.0.0.1:8080"}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有 Burp 时：启动 Burp 监听 8080，浏览器访问 http://burp 证书页装证书后可解密 HTTPS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没有 Burp 也行：这行代码主要让你知道“流量可以被引到任何地方”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requests.get("https://httpbin.org/get", proxies=proxies,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print(r.json()["origin"])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requests.exceptions.ProxyError: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print("8080 没有代理在监听 —— 说明 proxies 配置会立刻生效")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38912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proxies 的本质：请求先发给代理，由代理转发 —— 你可以随时查看/修改流量。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安全工程师视角：Burp = 一个常驻本地的 HTTP 代理。今天这行配置，就是 8 个月后每天的第一行配置。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临时环境变量也能生效：HTTP_PROXY / HTTPS_PROXY（清除用 unset / $env:HTTP_PROXY=$null）。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RETRY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重试：把“偶尔失败”交给适配器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063240"/>
          </a:xfrm>
          <a:prstGeom prst="roundRect">
            <a:avLst>
              <a:gd name="adj" fmla="val 238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retry_demo.py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514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retry_demo.py —— 网络抖动是常态，程序要自带“弹性”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requests.adapters import HTTPAdapter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urllib3.util.retry import Retry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retry = Retry(total=3,                    # 最多重试 3 次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backoff_factor=1,           # 第1次等1s、第2次2s、第3次4s（指数退避）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status_forcelist=[500, 502, 503, 504])   # 这些状态码值得再试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requests.Session()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s.mount("http://", HTTPAdapter(max_retries=retry))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s.mount("https://", HTTPAdapter(max_retries=retry))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s.get("https://httpbin.org/status/503", timeout=5)   # 会重试后仍失败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print("最终状态码:", r.status_code)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800600"/>
            <a:ext cx="11094415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哪些错误值得重试？超时、连接抖动、5xx。403/404 是“明确回答”，重试一万次也没用。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backoff_factor 指数退避 = 每次重试间隔翻倍：既给自己缓冲，也给对方喘息。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重试只救“临时故障”；逻辑错误（URL 拼错）要靠改代码，不是加重试。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MANNERS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限速礼仪：做一只有礼貌的爬虫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1645920"/>
                <a:gridCol w="5120640"/>
                <a:gridCol w="4325112"/>
              </a:tblGrid>
              <a:tr h="54864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礼仪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怎么做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为什么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限速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每次请求 time.sleep(1~3) + 随机抖动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不给目标造成压力，也不暴露机器节奏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 robots.txt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爬前先读 目标/robots.txt 的 Disallow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网站划定的抓取边界，红线清单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挑时段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避开业务高峰（如深夜批处理）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高峰期每秒几十请求 = 事实上的攻击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报身份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UA 带联系方式，如 BotDemo(+email)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出问题网站管理员能找到你而不是封你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设上限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总请求数/总时长设硬上限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失控循环 = 无意识 DoS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709160"/>
            <a:ext cx="11094415" cy="1691640"/>
          </a:xfrm>
          <a:prstGeom prst="roundRect">
            <a:avLst>
              <a:gd name="adj" fmla="val 43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81888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good_citizen.py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5111496"/>
            <a:ext cx="10692079" cy="1143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good_citizen.py —— 限速模板（本周所有爬虫的标配）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time, random,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polite_get(url, session=None, min_delay=1.0, max_delay=3.0):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fn = session or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fn.get(url, timeout=5)                    # 铁律：timeout 永远在场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time.sleep(random.uniform(min_delay, max_delay))   # 随机歇一会再走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默认 UA 大概长什么样，为什么必须换？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 解决了 HTTP 的什么缺陷？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速度慢    B. 无状态，Cookie 不会自动携带    C. 加密    D. 并发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哪些响应值得自动重试？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403    B. 404    C. 503    D. 301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backoff_factor=1 的指数退避，三次重试大约等多久？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为什么“每秒 50 次请求”即使内容合法也可能违法？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裸 requests.get 打真实网站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默认 UA 被识别，请求被 403 或假数据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统一 Session + 浏览器 UA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每个请求都手动复制 Cookie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登录态变了要改 N 处，极易出错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一个 Session 从登录用到爬完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重试策略对所有状态码生效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404 被反复重试，浪费且失礼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status_forcelist 只列 5xx/超时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循环里不加 sleep 连环请求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等于对目标开火：限流、封 IP 甚至法律后果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sleep(1~3)+随机抖动 + 总量上限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requests.Session 的 Cookie 保管，正是“会话劫持”攻防的同一枚硬币：偷走 Cookie 文件 = 偷走身份。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代理是攻防两用的核心工具：白帽用它看清自己发出的每个包（Burp），攻击者也用它藏匿来源 —— 姿势相同，授权不同。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反爬三件套预告：UA 检测（今天）、频率限制（今天）、验证码/JS 渲染（以后）。遇到 403 先反思姿势，别硬刚。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红线重申：绕过身份验证、突破授权范围的抓取，无论技术多优雅都是违法；本周一切练习只打自己或授权目标。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搭建一个本地“迷你反爬”网站，亲眼看到 UA 检测与 Cookie 会话的完整攻防。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 mini_site.py（Flask 或 http.server 皆可）：/ 仅接受带合法 UA 的 GET，否则返回 403；/login 用 POST 发 Set-Cookie；/dashboard 无 Cookie 返回 401。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attack模拟脚本 ua_fail.py：用默认 UA 请求 /，观察 403。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ua_pass.py：带浏览器 UA 请求 /，观察 200。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session_login.py：Session + POST /login → GET /dashboard，全程不手动传 Cookie，打印登录态页面内容。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给 session_login.py 套上 Retry 适配器与 polite_get 限速，连续请求 5 次，间隔 1~3 秒随机。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亲眼见到同一 URL 因 UA 不同返回 403 与 200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Session 登录后 /dashboard 返回内容，且没手动传过 Cookie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连续 5 次请求总耗时超过 5 秒（限速生效）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登录后才能访问的页面，普通 get() 为什么拿不到？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r.headers 与 r.request.headers 有什么不同？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提示：一个是收到的，一个是发出的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404 不该加入 status_forcelist？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polite_get 里 random.uniform(1,3) 的作用是什么？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proxies 指向 127.0.0.1:8080 但没开 Burp，会发生什么？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mini_site.py 与三个攻防脚本，归档到 day038/。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polite_get 抄进你的“个人工具箱”文件 toolkit.py —— 本周项目直接复用。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 Session 配置：浏览器 UA + Retry(3 次, 5xx) + 每请求 sleep，一段 10 行代码完成。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思考题：如果你的爬虫被 403 了，列出 3 个应该先检查的点（提示：UA、频率、robots）。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默认 UA 与浏览器 UA 的差别能当场演示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Session 登录 → 携带 Cookie 访问受限页，全程跑通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Retry 配置能手写，说出哪些状态码该重试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polite_get 限速模板已进个人工具箱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能完整说出爬虫礼仪五条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Day036：报文四段结构与状态码；Day037：params/data/json/响应对象与 timeout 铁律。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039 · HTML 解析：BeautifulSoup 出场，把网页变成结构化数据。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038 · requests 进阶</dc:title>
  <dc:subject>Day 038 · requests 进阶</dc:subject>
  <dc:creator>0基础计算机与网络安全工程师训练营</dc:creator>
  <cp:lastModifiedBy>0基础计算机与网络安全工程师训练营</cp:lastModifiedBy>
  <cp:revision>1</cp:revision>
  <dcterms:created xsi:type="dcterms:W3CDTF">2026-09-09T23:14:21Z</dcterms:created>
  <dcterms:modified xsi:type="dcterms:W3CDTF">2026-09-09T23:14:21Z</dcterms:modified>
</cp:coreProperties>
</file>