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 —— params= 接收字典并自动完成 URL 编码。
2. text 是按编码解码后的 str（网页用）；content 是原始 bytes（图片/文件用）。
3. 不设时若对方不响应，程序会永远卡死在那一行（假死）；设了超时才能主动放弃并继续。
4. application/json；而 data= 发出的是 x-www-form-urlencoded 表单。
5. 多半抛异常（体不是 JSON）。应先判断 status_code 或用 raise_for_status()。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requests.get(url, params={"page": 2, "q": "安全"}, timeout=5)，编码交给 requests。
2. r.content（bytes），open(..., "wb") 写入；r.text 会按文本解码毁掉二进制。
3. 抛出 requests.exceptions.Timeout，被 except 捕获后打印提示并继续运行，而不是永远等待。
4. 状态码为 4xx/5xx 时抛 HTTPError，强迫你处理错误，而不是带着坏数据继续往下跑。
5. data= → form 字段；json= → json 字段，对应表单与 JSON 两种 Content-Type。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实战：用 Python 发 HTTP 请求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第二阶段 网络与并发 · 第 6 周 HTTP 与爬虫 · 第 2/7 天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安装 requests 并发出你的第一个 GET 请求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params= 发送 GET 参数，告别手拼 URL 与转义地狱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分清 data=（表单）与 json=（JSON）两种 POST 形态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熟练使用响应对象：status_code / headers / text / content / json()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timeout= 写进每一行请求代码 —— 从今天起这是铁律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能捕获并处理 Timeout 与 ConnectionError 两类最常见异常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适合“看”，自动化时代一切靠代码发请求 —— requests 就是 Python 的标准姿势。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语法接近人类语言，是 Python 生态事实标准：以后 90% 的 HTTP 场景都用它。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不设 timeout 的程序会在网络抖动时永远卡死 —— 这是新手最常见的“假死”事故。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安全工程师的探测器、PoC、Fuzz 脚本，底层全是今天这套调用。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知识地图：昨天看懂报文，今天用代码发报文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Day036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 协议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入门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Day038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进阶技巧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Day039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HTML 解析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Day040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爬虫实战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API 爬取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 curl 手敲的每一步，今天全部变成 Python 函数调用。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params / data / json / headers / timeout 这五个参数，是本周所有代码的共同骨架。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timeout 与异常处理从第一行代码就养成习惯 —— 下一周的并发爬虫会感谢你。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底层帮你完成 TCP 连接、拼报文、解析响应 —— 昨天的报文知识让你看得懂它做了什么。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 · SETUP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安装 requests 并发出第一个 GET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651760"/>
          </a:xfrm>
          <a:prstGeom prst="roundRect">
            <a:avLst>
              <a:gd name="adj" fmla="val 275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first_get.py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103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终端执行（用国内镜像更快）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pip install requests -i https://pypi.tuna.tsinghua.edu.cn/simple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first_get.py —— 对自己启动的本地站点发第一个请求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                       # 先启动: python -m http.server 8000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url = "http://127.0.0.1:8000/"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 = requests.get(url, timeout=5)      # timeout 是铁律，理由见最后一页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print("状态码:", r.status_code)        # 200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print("服务器:", r.headers.get("Server"))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print("正文前 80 字符:", r.text[:80])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438912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requests.get(url) 一行顶昨天 curl 的全部工作：建连接、拼报文、收响应、解析头。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 是 Response 对象 —— 它把昨天的“状态行/头/体”变成了属性，随取随用。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 127.0.0.1 练习：不碰别人服务器，不怕写错，随便试。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715000"/>
            <a:ext cx="11094415" cy="640080"/>
          </a:xfrm>
          <a:prstGeom prst="roundRect">
            <a:avLst>
              <a:gd name="adj" fmla="val 11429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769864"/>
            <a:ext cx="10692079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从今天起：不带 timeout 的 requests 请求 = 不合格代码。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 · GET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 带参数：params= 让 requests 替你转义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606040"/>
          </a:xfrm>
          <a:prstGeom prst="roundRect">
            <a:avLst>
              <a:gd name="adj" fmla="val 280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params_demo.py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057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params_demo.py —— 查询参数交给 params，别自己拼字符串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 = requests.get(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"http://127.0.0.1:8000/search",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params={"q": "网络安全", "page": 2},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timeout=5,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print(r.url)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http://127.0.0.1:8000/search?q=%E7%BD%91%E7%BB%9C%E5%AE%89%E5%85%A8&amp;page=2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↑ 中文被自动 URL 编码 —— 手拼字符串最容易栽在这里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4343400"/>
            <a:ext cx="11094415" cy="2057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URL 里只允许出现安全字符：中文、空格、&amp; ? = 都要转义（URL 编码）。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params= 接收字典，requests 负责排序、编码、拼接 —— 你只管写人话。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排查请求问题的第一动作：print(r.url) 看它到底请求了什么。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532120"/>
            <a:ext cx="11094415" cy="822960"/>
          </a:xfrm>
          <a:prstGeom prst="roundRect">
            <a:avLst>
              <a:gd name="adj" fmla="val 7778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641848"/>
            <a:ext cx="10728655" cy="60350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URL 编码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URL 中的非安全字符转成 %XX 十六进制形式，如 空→%20、网→%E7%BD%91。昨天 curl -v 里见过的 %E7 就是他。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 · POST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POST 的两种形态：data= 表单 与 json= JSON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834640"/>
          </a:xfrm>
          <a:prstGeom prst="roundRect">
            <a:avLst>
              <a:gd name="adj" fmla="val 258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post_demo.py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post_demo.py —— httpbin.org 是公开练习服务，把你的请求原样回显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形态 1：表单 → Content-Type: application/x-www-form-urlencoded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r1 = requests.post("https://httpbin.org/post",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data={"user": "neo", "level": "6"}, timeout=5)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print(r1.json()["form"])     # {'user': 'neo', 'level': '6'}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形态 2：JSON → Content-Type: application/json（现代 API 主流）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r2 = requests.post("https://httpbin.org/post",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json={"user": "neo", "level": 6}, timeout=5)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print(r2.json()["json"])     # {'user': 'neo', 'level': 6}  注意是数字 6</a:t>
            </a:r>
            <a:endParaRPr lang="en-US" sz="1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4572000"/>
          <a:ext cx="11094415" cy="914400"/>
        </p:xfrm>
        <a:graphic>
          <a:graphicData uri="http://schemas.openxmlformats.org/drawingml/2006/table">
            <a:tbl>
              <a:tblPr/>
              <a:tblGrid>
                <a:gridCol w="2194560"/>
                <a:gridCol w="4480560"/>
                <a:gridCol w="4416552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对比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data=（表单）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json=（JSON）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Content-Type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application/x-www-form-urlencoded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application/json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值的类型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全部变成字符串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保留 int/list/dict 等类型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典型场景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传统网页登录/搜索表单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现代 API 与前后端分离系统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 · RESPONSE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响应对象全景：Response 的常用属性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2743200"/>
                <a:gridCol w="2377440"/>
                <a:gridCol w="5971032"/>
              </a:tblGrid>
              <a:tr h="47548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属性/方法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类型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用途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r.status_code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int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状态码：200 / 404 / 500……先看它再谈别的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r.headers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类字典(大小写不敏感)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响应头：r.headers.get("Content-Type")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r.text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str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文本内容（按编码解码后）—— 网页用它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r.content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bytes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原始字节 —— 图片/文件用它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r.json()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dict/list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体是 JSON 时一步转成 Python 对象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r.url / r.encoding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str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实际请求地址 / 当前解码用的编码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r.raise_for_status()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方法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4xx/5xx 时抛 HTTPError，强迫你面对错误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5074920"/>
            <a:ext cx="11094415" cy="1325880"/>
          </a:xfrm>
          <a:prstGeom prst="roundRect">
            <a:avLst>
              <a:gd name="adj" fmla="val 551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49808" y="518464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save_binary.py</a:t>
            </a:r>
            <a:endParaRPr lang="en-US" sz="1050" dirty="0"/>
          </a:p>
        </p:txBody>
      </p:sp>
      <p:sp>
        <p:nvSpPr>
          <p:cNvPr id="11" name="Text 8"/>
          <p:cNvSpPr/>
          <p:nvPr/>
        </p:nvSpPr>
        <p:spPr>
          <a:xfrm>
            <a:off x="749808" y="5477256"/>
            <a:ext cx="10692079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下载一张图：二进制必须用 content + wb，text 会毁掉它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 = requests.get("https://httpbin.org/image/png",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print(r.headers["Content-Type"])        # image/png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open("pic.png", "wb")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f.write(r.content)</a:t>
            </a:r>
            <a:endParaRPr lang="en-US" sz="11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 · ROBUST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timeout 铁律与异常处理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880360"/>
          </a:xfrm>
          <a:prstGeom prst="roundRect">
            <a:avLst>
              <a:gd name="adj" fmla="val 254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timeout_demo.py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331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timeout_demo.py —— 网络世界没有“一定会回话”这回事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try: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一个永远不通的地址，timeout=3 表示最多等 3 秒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requests.get("http://10.255.255.1/", timeout=3)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requests.exceptions.Timeout: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print("3 秒没等到响应，主动放弃")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requests.exceptions.ConnectionError: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print("连接失败：网络不通或端口没开")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except requests.exceptions.RequestException as e: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print("其他网络异常:", e.__class__.__name__)   # 兜底父类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4617720"/>
            <a:ext cx="11094415" cy="1783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不写 timeout：对方不回话，你的程序就永远挂在那一行 —— 假死比崩溃难查一百倍。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timeout 也可以传元组 (连接超时, 读取超时)，如 timeout=(3, 10)。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Timeout = 对方太慢；ConnectionError = 根本连不上。先分清这两类，排查快一倍。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806440"/>
            <a:ext cx="11094415" cy="621792"/>
          </a:xfrm>
          <a:prstGeom prst="roundRect">
            <a:avLst>
              <a:gd name="adj" fmla="val 11765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861304"/>
            <a:ext cx="10692079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铁律回顾：每个请求必带 timeout；每个调用点必想“失败了怎么办”。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GET 请求携带参数，应使用 requests 的哪个参数？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data=    B. params=    C. json=    D. headers=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r.text 与 r.content 的区别？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为什么每个请求必须设置 timeout？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requests.post(json={...}) 发出的 Content-Type 是？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 404 的响应直接调用 r.json() 会发生什么？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不设 timeout 直接 get()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对方不响应时程序永久卡死（假死）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requests.get(..., timeout=5) 成为肌肉记忆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 r.text 保存图片/文件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text 按文本解码，二进制被破坏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二进制用 r.content，以 wb 模式写入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手拼 URL：url + "?q=" + 关键词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中文/空格/特殊符号没编码，请求直接错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 params= 让 requests 完成编码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看到非 200 就直接 r.json()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错误响应体往往不是 JSON，直接抛异常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先判断 status_code==200 或捕获 ValueError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是今后编写扫描器与验证 PoC 的主力库 —— 能力越大责任越大：只对授权目标使用。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把账号/token 硬编码进脚本再上传仓库，是新手泄露凭据的头号方式 —— 从今天起用环境变量（明天细讲）。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timeout 不仅保护你自己，也保护目标：失控的无限等待与疯狂重试，就是一次小型 DoS。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requests 复刻昨天 curl 做过的一切，并补上超时与异常处理。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启动昨天的 day036_site：python -m http.server 8000。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first_get.py：打印状态码、Server 头、正文前 80 字符（对照昨天 curl 的输出）。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params_demo.py：带中文参数请求 /search，打印 r.url 观察编码结果。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向 https://httpbin.org/post 分别用 data= 与 json= 发 POST，打印回显对比两者差别。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写 timeout_demo.py：请求不可达地址，捕获 Timeout 与 ConnectionError 并打印提示。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三个脚本全部运行成功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每一行请求都带 timeout=5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能口头说出 data= 与 json= 的区别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想请求 /search?page=2&amp;q=安全，代码该怎么写？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下载一张图片并保存，用 r.text 还是 r.content？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服务器 5 秒没回话，代码里应该发生什么？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r.raise_for_status() 是干什么的？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httpbin.org/post 的回显里，form 与 json 字段分别对应什么提交方式？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完成并归档今天的 3 个脚本：first_get.py / params_demo.py / post_demo.py。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first_get.py 加上异常处理：连不上本地服务器时打印友好提示而不是 traceback。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requests 重做一次“改 UA 请求”：headers={"User-Agent": "Day037/1.0"}，打印 r.request.headers 验证。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思考题：timeout=(3, 10) 的两个数字分别在限制什么？写一行注释回答。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037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037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requests 安装完成，第一个 GET 跑通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params= 发中文参数，r.url 显示正确编码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data= 与 json= 两种 POST 都亲手发过并看过回显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说全 Response 七个常用属性/方法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所有代码都带 timeout，并捕获过一次 Timeout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Day036：HTTP 请求 = 行+头+空行+体；状态码 200/301/403/404/500；UA/Cookie/Content-Type 三大常用头。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038 · requests 进阶：UA 伪装、Session 会话、代理调试、重试与限速礼仪。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037 · requests 实战</dc:title>
  <dc:subject>Day 037 · requests 实战</dc:subject>
  <dc:creator>0基础计算机与网络安全工程师训练营</dc:creator>
  <cp:lastModifiedBy>0基础计算机与网络安全工程师训练营</cp:lastModifiedBy>
  <cp:revision>1</cp:revision>
  <dcterms:created xsi:type="dcterms:W3CDTF">2026-09-09T23:14:20Z</dcterms:created>
  <dcterms:modified xsi:type="dcterms:W3CDTF">2026-09-09T23:14:20Z</dcterms:modified>
</cp:coreProperties>
</file>