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请求行、若干请求头、一个空行（分界）、可选的请求体；响应同构。
2. B —— POST 把数据放请求体，不进 URL 历史/日志；GET 参数会暴露。
3. 301 = 永久重定向，资源搬去 Location 指的新地址；404 = 路径不存在。
4. C —— User-Agent；它也是反爬检测最先看的位置。
5. 报文不加密，同 Wi-Fi、运营商、中间人都能看到甚至篡改内容；敏感数据必须走 HTTPS。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GET；参数以 ?a=1&amp;b=2 的形式出现在请求行的 URL 里。
2. 5xx 才是服务器端问题（如 500）；1xx~4xx 都能由客户端侧解释。
3. UA 是自我介绍（可随便填）；Cookie 是服务器发给你、要归还的凭证（可证明登录态）。
4. 它是头与体的分界线；没有它，解析器不知道头在哪结束、体从哪开始。
5. robots.txt 是网站声明的抓取范围约定；遵守它既是礼仪，也是降低法律风险的第一道防线。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协议深入：Web 世界的通用语言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第二阶段 网络与并发 · 第 6 周 HTTP 与爬虫 · 第 1/7 天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能画出一次 HTTP 请求/响应的完整结构：行、头、空行、体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 GET / POST / PUT / DELETE 各自的用途与差别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见到 200 / 301 / 403 / 404 / 500 立刻知道发生了什么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认识最常用的请求头与响应头：User-Agent、Cookie、Content-Type 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curl 亲眼看到一份原始 HTTP 报文的每一行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理解“HTTP 是明文协议”这句话在安全上的分量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你已经会用 socket 收发原始字节 —— HTTP 只是规定好了“字节怎么排列”，学它毫不费力。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爬虫、扫描器、Burp Suite，底层全是 HTTP：看不懂报文，工具永远只是黑盒。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状态码与响应头是排障的第一现场，也是安全测试最重要的信息来源。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 7 天全部建立在今天的报文结构上：这是地基中的地基。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知识地图：从 socket 字节流到 HTTP 报文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第1~2周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基础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第3~4周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编程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第5周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并发入门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协议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Day037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解析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周你亲手发过原始字节 —— HTTP 只是把“发什么字节”约定成了固定格式。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本周路线：看懂报文(今天) → 代码发请求 → 解析网页 → 组装爬虫 → API → 周项目。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之后学 Web 安全时，Burp 抓包看到的就是今天这个格式的报文。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放轻松：HTTP 不是新协议栈，只是运行在 TCP 之上的“约定格式”。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PROTOCOL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报文解剖：一次 HTTP 请求的原始模样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80360"/>
          </a:xfrm>
          <a:prstGeom prst="roundRect">
            <a:avLst>
              <a:gd name="adj" fmla="val 254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raw-http.txt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curl.exe -v http://127.0.0.1:8000/        # 对自己搭建的站点发请求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&gt; GET / HTTP/1.1           ← 请求行：方法 + 路径 + 版本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&gt; Host: 127.0.0.1:8000     ← 以下每行都是一个“请求头”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&gt; User-Agent: curl/8.9.1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&gt; Accept: */*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&gt;                          ← 空行：头到此结束（分界线）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 HTTP/1.0 200 OK          ← 状态行：版本 + 状态码 + 短语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 Server: SimpleHTTP/0.6   ← 以下每行都是一个“响应头”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 Content-type: text/html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&lt;!DOCTYPE HTML&gt; ...        ← 响应体：浏览器渲染的内容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请求和响应是同构的：行 + 若干头 + 一个空行 + 体。空行是头与体的分界，绝不能少。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请求行只有一行：方法 路径 版本；状态行也只有一行：版本 状态码 短语。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头是 key: value 的文本行，大小写不敏感；体可以是 HTML、JSON、图片……任何字节。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623560"/>
            <a:ext cx="11094415" cy="713232"/>
          </a:xfrm>
          <a:prstGeom prst="roundRect">
            <a:avLst>
              <a:gd name="adj" fmla="val 8974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733288"/>
            <a:ext cx="10728655" cy="493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HTTP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HyperText Transfer Protocol：浏览器与服务器之间的文本协议，默认走 80 端口（HTTPS 走 443）。它本身不加密 —— 明文可被链路上的任何人看到。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METHODS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常见方法：GET / POST / PUT / DELETE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1371600"/>
                <a:gridCol w="2194560"/>
                <a:gridCol w="5486400"/>
                <a:gridCol w="2039112"/>
              </a:tblGrid>
              <a:tr h="47548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方法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意图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典型场景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幂等?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读取资源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打开网页、搜索、下载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POST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提交数据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登录、发帖、上传表单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否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PUT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整体替换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更新用户资料（REST 风格）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DELETE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删除资源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删除一条记录（REST 风格）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160520"/>
            <a:ext cx="11094415" cy="2240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 的参数拼在 URL 上（?q=xx&amp;page=2），会进浏览器历史和服务器日志 —— 别放密码。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POST 的数据放在请求体里，不显示在 URL 上；配合 HTTPS 才谈得上安全。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幂等 = 同一请求执行一次和执行多次，服务器状态不变。GET 幂等，POST 不幂等。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548640" y="5486400"/>
            <a:ext cx="11094415" cy="868680"/>
          </a:xfrm>
          <a:prstGeom prst="roundRect">
            <a:avLst>
              <a:gd name="adj" fmla="val 7368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31520" y="5596128"/>
            <a:ext cx="10728655" cy="649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幂等（Idempotent）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重复执行不产生额外效果的特性。这个概念以后写接口测试、设计重试逻辑时天天用到：只有幂等操作才敢放心地自动重试。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STATUS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状态码：服务器的“一句话回执”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3108960"/>
                <a:gridCol w="5971032"/>
              </a:tblGrid>
              <a:tr h="51206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状态码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遇到时想什么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200 OK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成功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正常拿到内容，继续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301 / 302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永久 / 临时重定向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资源搬家了，看 Location 头跟过去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403 Forbidden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服务器认识你，但拒绝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权限不足或被风控 —— 停下来想原因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404 Not Found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路径不存在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URL 拼错了？资源下线了？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500 / 502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服务器内部错误 / 网关错误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服务器端的问题，与你无关，稍后重试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892040"/>
            <a:ext cx="11094415" cy="1508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分类口诀：1xx 提示 · 2xx 成功 · 3xx 重定向 · 4xx 你的错 · 5xx 服务器的错。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安全视角：403 与 404 的差别能泄露“路径是否存在” —— 这是以后目录探测的原理。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HEADERS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常见头：报文的“身份证与说明书”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103120"/>
                <a:gridCol w="1280160"/>
                <a:gridCol w="7708392"/>
              </a:tblGrid>
              <a:tr h="51206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头字段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位置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Host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请求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访问哪个网站（一台服务器可挂多个站）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User-Agent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请求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客户端身份：浏览器型号 / 脚本名 —— 反爬第一道检查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Cookie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请求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归还服务器发的凭证，证明“我是登录过的我”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Content-Type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双向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体的格式：text/html、application/json、x-www-form-urlencoded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Referer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请求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从哪个页面点过来的 —— 常用于防盗链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Set-Cookie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响应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服务器给你发凭证（登录后必有）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Location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响应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配合 301/302：告诉浏览器新地址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Server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响应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服务器软件与版本 —— 信息收集的重要线索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5989320"/>
            <a:ext cx="11094415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记住三条：UA 声明“我是谁”、Cookie 证明“我是登录的我”、Content-Type 说明“体是什么格式”。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HANDS-ON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curl 看原始报文：今天最重要的实操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108960"/>
          </a:xfrm>
          <a:prstGeom prst="roundRect">
            <a:avLst>
              <a:gd name="adj" fmla="val 235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curl-lab.txt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第 1 步：建目录并写一个 index.html（内容一行：&lt;h1&gt;My Test Site&lt;/h1&gt;）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第 2 步：在该文件夹启动“自己练习用的网站”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-m http.server 8000        # 保持窗口开着；Ctrl+C 停止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第 3 步：另开一个终端，观察原始报文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curl.exe -v http://127.0.0.1:8000/             # 完整请求+响应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curl.exe -I http://127.0.0.1:8000/             # 只看响应头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curl.exe -X POST -d "a=1" http://127.0.0.1:8000/   # 发个 POST 试试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你会看到 POST 返回 501 —— http.server 只支持 GET/HEAD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这不是故障：501 = 服务器没实现这个方法，正好复习状态码！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846320"/>
            <a:ext cx="11094415" cy="1554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PowerShell 里务必写 curl.exe：不带 .exe 的 curl 是 Invoke-WebRequest 的别名，参数完全不同。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对照第 4 页，在输出里亲手指出：请求行、3 个请求头、状态行、2 个响应头、响应体。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改一改 UA 再发一次：curl.exe -H "User-Agent: MySpy/1.0" ... —— 请求头完全由你说了算。</a:t>
            </a:r>
            <a:endParaRPr lang="en-US" sz="13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请求由哪几部分组成？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只有 URL    B. 请求行+头+空行+体    C. 只有 HTML    D. 头+HTML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提交登录表单，最合适的方法是？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GET    B. POST    C. DELETE    D. HEAD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301 和 404 分别表示什么？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哪个头声明客户端身份（浏览器/程序）？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Host    B. Cookie    C. User-Agent    D. Content-Type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HTTP 是明文协议？风险是什么？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觉得 404 = 网站挂了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404 是“路径不存在”，多半 URL 写错或资源下线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先核对 URL 拼写与路径，再看服务器日志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把密码放在 GET 参数里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URL 进浏览器历史与服务器日志，等于公开泄露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敏感数据一律 POST 放请求体，且走 HTTPS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PowerShell 里直接 curl -v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PS 的 curl 是 Invoke-WebRequest 别名，参数不兼容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显式写 curl.exe 调用真正的 curl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 http.server 当正式服务器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练习用单线程服务器，无任何安全加固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只在本地/内网练手；公网部署用正规 Web 服务器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抓包分析是一切 Web 安全工作的起点：Burp Suite 的本质就是“替你构造并查看 HTTP 原文”，今天 curl 打下的正是它的地基。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请求头全部可以伪造：服务器若把 User-Agent、Referer、Cookie 当真话听，就会掉进低级陷阱 —— 服务端校验永远不能只信头。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Cookie 里往往躺着“会话身份证”，一旦被窃取，别人就能冒充你登录 —— 第 8 个月学 Web 安全时这是主菜。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启动一个自己搭建的本地网站，用 curl 亲眼看到 HTTP 请求与响应的每一行。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day036_site 文件夹，用 VS Code 写一个 index.html（一行 &lt;h1&gt;My Test Site&lt;/h1&gt; 即可）。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在该文件夹打开终端运行 python -m http.server 8000，保持窗口开着。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另开终端运行 curl.exe -v http://127.0.0.1:8000/，对照 PPT 标出：请求行、3 个请求头、状态行、2 个响应头、响应体。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依次运行 curl.exe -I 与 curl.exe -X POST -d "a=1" ...，解释 POST 为什么得到 501。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把完整报文抄进 day036/notes.txt，给 200/301/403/404/500 各写一句中文解释。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curl.exe -v 能看到完整请求头与响应头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 POST 得到 501 的原因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notes.txt 记录了报文与状态码注释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浏览器地址栏输入网址回车，发出的是什么方法？参数会出现在哪里？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200/301/403/404/500 中，哪些属于“服务器端的问题”？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Cookie 和 User-Agent 都在请求头里，角色差别是什么？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提示：一个自我介绍，一个出示证件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报文里的空行（CRLF）为什么不可省略？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为什么爬虫/安全工具动手前要先看 robots.txt？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在自建站点上重演今天的 4 条 curl 命令，把关键输出抄进 day036/notes.txt。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curl.exe -H "User-Agent: MySpy/1.0" 再请求一次，体会“请求头由你说了算”。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做状态码卡片：200/301/302/403/404/500 各写一行“含义 + 一个可能场景”。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思考题：http.server 收到 POST 返回 501，用今天的知识解释“501 是谁的问题”。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不看资料能画出 HTTP 请求的四段结构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GET/POST/PUT/DELETE 的用途各能一句话说清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200/301/403/404/500 见到就认识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亲手用 curl.exe 看过完整原始报文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本地站点搭好，随时能重演今天的实验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周：TCP 客户端/服务端的连接与收发流程；上周并发：线程/进程区别与队列 —— HTTP 就长在这些地基上。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requests 实战：把今天手敲的 curl 全部交给 Python 代码。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036 · HTTP 协议深入</dc:title>
  <dc:subject>Day 036 · HTTP 协议深入</dc:subject>
  <dc:creator>0基础计算机与网络安全工程师训练营</dc:creator>
  <cp:lastModifiedBy>0基础计算机与网络安全工程师训练营</cp:lastModifiedBy>
  <cp:revision>1</cp:revision>
  <dcterms:created xsi:type="dcterms:W3CDTF">2026-09-09T23:14:20Z</dcterms:created>
  <dcterms:modified xsi:type="dcterms:W3CDTF">2026-09-09T23:14:20Z</dcterms:modified>
</cp:coreProperties>
</file>