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选 connect_ex：连接失败返回错误码而非抛异常，循环判断 if rc==0 更简洁，避免上千个 try/except 开销。
2. 遇到被防火墙过滤的端口，连接会长时间挂起，扫描被单个端口卡死；超时是扫描器的生命线。
3. 每个端口最长等一个超时时间，串行 1000×1s≈17 分钟；线程池把等待重叠并发，50 workers 约 20 秒完成。
4. open(..., encoding="utf-8-sig", newline="")：BOM 让 Excel 识别 UTF-8，newline 防止 Windows 下多出空行。
5. 未授权扫描属违法探测行为（刑法 285 条）；声明示例："本次扫描目标为本人 127.0.0.1 实验环境，时间与结果已留档"。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选 connect_ex：连接失败返回错误码而非抛异常，循环判断 if rc==0 更简洁，避免上千个 try/except 开销。
2. 遇到被防火墙过滤的端口，连接会长时间挂起，扫描被单个端口卡死；超时是扫描器的生命线。
3. 每个端口最长等一个超时时间，串行 1000×1s≈17 分钟；线程池把等待重叠并发，50 workers 约 20 秒完成。
4. open(..., encoding="utf-8-sig", newline="")：BOM 让 Excel 识别 UTF-8，newline 防止 Windows 下多出空行。
5. 未授权扫描属违法探测行为（刑法 285 条）；声明示例："本次扫描目标为本人 127.0.0.1 实验环境，时间与结果已留档"。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周项目：多线程端口扫描器 v1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5 周 · 网络主线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3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说清端口扫描原理：TCP connect 与 connect_ex 的差别，端口开放/关闭/超时各意味着什么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 scan_port 函数：socket + settimeout + connect_ex 三件套，返回明确结论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ThreadPoolExecutor 并发扫描整个端口区间，理解 worker 数与速度的关系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把扫描结果写入 CSV（端口, 状态, Banner），用 Excel 打开验收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组合成 scanner.py 完整骨架：参数输入、并发调度、结果汇总三段结构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复述扫描授权边界：只对 127.0.0.1 与自有设备扫描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扫描器是安全工程师的第一件工具：nmap 的本质就是你今天要写的东西，看懂它工具才不再是黑盒。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 socket + 线程池是两块散件，今天装成一台真机器 —— 项目驱动学习是本营的核心方法。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信息收集是渗透测试第一步，端口暴露面就是服务器的"门和窗"；你以后做防御，先要知道自己开了哪些门。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知识地图：周项目：多线程端口扫描器 v1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原理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connect_ex 探测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单端口函数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socket+超时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并发加速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ThreadPool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结果汇总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CSV 报告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5400904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532775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完整骨架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scanner.py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5967832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6242152" y="2971800"/>
            <a:ext cx="5400904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278728" y="2971800"/>
            <a:ext cx="532775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仅授权目标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5 周 · 网络主线。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本日定位：把本周 socket 与线程池知识装配成第一个网络工具：connect_ex 探测端口、ThreadPoolExecutor 并发加速、超时可控，并把结果落成 CSV 报告。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周项目：多线程端口扫描器 v1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扫描原理与授权声明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端口是服务器上"服务的门牌号"：22 SSH、80 HTTP、443 HTTPS、3306 MySQL —— 门开着就有人在听。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扫描原理：尝试向目标端口发起 TCP 三次握手；连得上=开放，立刻拒绝=关闭，等超时=被过滤。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connect() 连不上会抛异常，connect_ex() 不抛异常只返回错误码：0 表示连接成功，扫描器首选。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扫描自带"敲门声"：目标日志会记录，未授权扫描等于踩点，属违法行为。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授权三确认：目标是谁（只扫自有环境）、扫什么（端口区间）、留档（结果与时间记录）。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502152"/>
          </a:xfrm>
          <a:prstGeom prst="roundRect">
            <a:avLst>
              <a:gd name="adj" fmla="val 208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scan_principle.py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953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scan_principle.py —— 用 python -m http.server 8000 做受控目标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scan_port(host: str, port: int, timeout: float = 1.0) -&gt; bool: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socket.socket(socket.AF_INET, socket.SOCK_STREAM) as 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s.settimeout(timeout)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s.connect_ex((host, port)) == 0   # 0=连接成功(端口开放)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红线：先启动 python -m http.server 8000，再只扫描 127.0.0.1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p in (80, 443, 8000, 3306):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print(f"127.0.0.1:{p} -&gt;", "开放" if scan_port("127.0.0.1", p) else "关闭")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print("声明：本次扫描仅针对本人本机实验环境。")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法律红线：未授权扫描他人系统违反《网络安全法》与刑法 285 条；本课所有扫描仅限 127.0.0.1 靶场。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核心扫描函数：socket + settimeout + connect_ex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settimeout(1.0) 必须设：没有超时，一个被过滤的端口能把整个扫描卡死。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connect_ex 返回错误码而非抛异常：循环里写 if 判断，比 try/except 干净得多。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开放端口顺手 recv 一次拿 Banner：服务自报家门（如 SSH-2.0-OpenSSH），是信息收集的甜点。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关闭状态区分：errno 10061 连接被拒=端口关着有主机；10060 超时=可能被防火墙过滤。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with 管理 socket：异常时自动关闭，避免文件描述符泄漏。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core.py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core.py —— 单端口探测（含 Banner 抓取，可直接运行）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scan_port(host, port, timeout=1.0):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"""返回 (port, 状态str, banner或空)"""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socket.socket(socket.AF_INET, socket.SOCK_STREAM) as 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s.settimeout(timeout)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rc = s.connect_ex((host, port))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rc != 0: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why = "关闭" if rc == 10061 else "过滤/超时"   # Windows 错误码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(port, why,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try:                                   # 开放：抓服务自报家门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s.settimeout(0.8)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banner = s.recv(128).decode(errors="ignore").strip()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except socket.timeout: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banner = 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(port, "开放", banner)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print(scan_port("127.0.0.1", 8000))   # 需先开 http.server 8000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print(scan_port("127.0.0.1", 9999))   # 无人监听 -&gt; 关闭</a:t>
            </a:r>
            <a:endParaRPr lang="en-US" sz="11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线程池封装：ThreadPoolExecutor 并发扫描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串行扫 1000 端口 × 1s 超时 ≈ 17 分钟；50 线程并发 ≈ 20 秒 —— 并发就是扫描器的速度。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as_completed(futures)：谁先完成先处理谁，不必按提交顺序等待。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worker 数经验值：50~200 起步，过高反而被系统/目标限制拖慢。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futures 字典记录 future-&gt;port 的映射，异常时能定位是哪个端口出错。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结果统一 append 到 findings 列表：并发部分只算数，收尾统一排序写盘。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pool.py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pool.py —— 并发版（可直接运行；先开 http.server 8000）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concurrent.futures import ThreadPoolExecutor, as_completed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core import scan_port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scan_range(host, ports, workers=50, timeout=1.0):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findings = []                            # [(port, 状态, banner)]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ThreadPoolExecutor(max_workers=workers) as pool: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futures = {pool.submit(scan_port, host, p, timeout): p for p in ports}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for fut in as_completed(futures):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findings.append(fut.result())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except Exception as e:           # 单个失败不拖垮全局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print(f"端口 {futures[fut]} 出错: {e}")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sorted(findings)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row in scan_range("127.0.0.1", range(1, 1025)):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row[1] == "开放":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print(row)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回忆 Day44：as_completed 与 map 的差别 —— 这里要"完成即处理"，所以选 as_completed。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CSV 报告与完整骨架 scanner.py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CSV 三列起步：端口, 状态, Banner；Excel 能直接打开，即最朴素的报告。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newline="" + encoding="utf-8-sig"：防 Excel 打开中文乱码与空行（Windows 经典坑）。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完整骨架四段：参数输入 -&gt; 生成端口列表 -&gt; 并发扫描 -&gt; 写 CSV 收尾。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main 入口加授权声明打印：把红线写进工具本身，养成习惯。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v1 验收标准：1~1024 全扫完、CSV 可打开、全程只对 127.0.0.1。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scanner.py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scanner.py —— 周项目完整骨架 v1（可直接运行）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csv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pool import scan_range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main():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print("== 多线程端口扫描器 v1 ==")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print("授权声明：仅允许扫描 127.0.0.1 等自有环境。")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host = input("目标主机(回车=127.0.0.1): ").strip() or "127.0.0.1"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host != "127.0.0.1":                   # v1 只放行本机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print("已拒绝：v1 仅支持本机扫描。"); return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ports = range(1, 1025)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rows = scan_range(host, ports, workers=100)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open_rows = [r for r in rows if r[1] == "开放"]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open("scan_report.csv", "w", newline="", encoding="utf-8-sig")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 = csv.writer(f); w.writerow(["端口", "状态", "Banner"])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w.writerows(open_rows)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print(f"完成：开放 {len(open_rows)} 个，报告已写入 scan_report.csv")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main()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运行：① python -m http.server 8000 ② python scanner.py —— CSV 里应看到 8000 端口开放。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connect 和 connect_ex 在扫描场景下选谁？为什么？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不设 settimeout 会发生什么？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为什么扫描 1000 个端口要用线程池而不是一个一个连？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CSV 用 Excel 打开中文乱码，怎么解决？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扫描前为什么必须确认授权？写出一句话声明。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周项目：多线程端口扫描器 v1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完成多线程端口扫描器 v1：单端口测准、并发跑快、CSV 留档，全程仅对 127.0.0.1。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建 day035 目录，手敲 core.py，先开 python -m http.server 8000，验证 8000 开放、9999 关闭。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core.py 依次注释 settimeout 与 connect_ex，观察无超时卡死与异常轰炸，理解每行存在的理由。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手敲 pool.py，用 time.perf_counter 对比 workers=1 与 50 扫 1~1024 的耗时，记录加速比。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手敲 scanner.py 骨架并运行完整流程：输入 -&gt; 扫描 -&gt; scan_report.csv，用 Excel 验收中文不乱码。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在报告顶部补一行扫描时间与授权声明，把整个项目 git commit 为 v1。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connect_ex 能正确区分开放/关闭/超时三种状态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1~1024 端口并发扫描 1 分钟内完成且结果可复现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scan_report.csv 可用 Excel 打开并含 8000 端口记录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connect 和 connect_ex 在扫描场景下选谁？为什么？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不设 settimeout 会发生什么？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为什么扫描 1000 个端口要用线程池而不是一个一个连？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提示：算一笔时间账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CSV 用 Excel 打开中文乱码，怎么解决？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扫描前为什么必须确认授权？写出一句话声明。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 scanner.py 增加 --ports 参数（如 1-1024、80,443,8080），用 argparse 实现，单测两种写法。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CSV 增加"探测耗时毫秒"列：在 core.py 记录前后时间差，思考它对判断过滤/超时的意义。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200 字 README：工具功能、用法两条命令、授权红线声明 —— 养成工具必带说明的习惯。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预习：下周 HTTP 协议 —— 扫描器找的是门，HTTP 才是进门之后说的语言。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connect_ex 能正确区分开放/关闭/超时三种状态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1~1024 端口并发扫描 1 分钟内完成且结果可复现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scan_report.csv 可用 Excel 打开并含 8000 端口记录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周项目：多线程端口扫描器 v1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 · socket 进阶：settimeout、异常处理与 Banner 抓取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036 · HTTP 协议深入：报文结构、方法、状态码与常见头。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035 · 周项目：多线程端口扫描器 v1</dc:title>
  <dc:subject>Day 035 · 周项目：多线程端口扫描器 v1</dc:subject>
  <dc:creator>0基础计算机与网络安全工程师训练营</dc:creator>
  <cp:lastModifiedBy>0基础计算机与网络安全工程师训练营</cp:lastModifiedBy>
  <cp:revision>1</cp:revision>
  <dcterms:created xsi:type="dcterms:W3CDTF">2026-09-09T23:14:20Z</dcterms:created>
  <dcterms:modified xsi:type="dcterms:W3CDTF">2026-09-09T23:14:20Z</dcterms:modified>
</cp:coreProperties>
</file>