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超时闹钟响了，抛 socket.timeout；配合 try/except 使用。
2. connect 失败抛异常（需 try/except）；connect_ex 返回错误码（0=成功），循环探测端口时更简洁高效。
3. B —— 收到 RST 拒绝=closed；无响应（被 DROP/主机不在线）=filtered。
4. C —— 父类在前会吞掉子类异常，失去精确诊断。
5. HTTP 服务不主动发数据，需客户端先发 GET 请求才回响应 —— SSH/FTP/SMTP 这类才主动推送 Banner。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code = s.connect_ex((ip, port))；code == 0 即开放（记得先 settimeout 和 finally close）。
2. open=connect 成功；closed=收到 RST 秒拒（ConnectionRefusedError）；filtered=超时无响应（被防火墙丢弃/主机不在线）。
3. 失败不抛异常、直接返回错误码，循环中省去大量 try/except 样板代码，代码更短更快。
4. 查询该版本已知漏洞（CVE）与升级建议：对授权目标评估风险；对自己资产则安排补丁升级。
5. 网络延迟本身就常超过 1ms，会把正常服务大量误判为无响应；超时要大于合理 RTT，实践中 0.5~3 秒起步并按网络状况调整。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进阶：超时控制与 Banner 抓取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把'能连通'变成'能判断'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settimeout(n)：让 socket 从'永久等待'变成'限时等待'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socket 全家桶异常：ConnectionRefusedError / socket.timeout / OSError 的分工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理解端口扫描的本质：尝试连接，根据结果推断端口状态（开放/关闭/过滤）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亲手写出 connect_ex 扫描与 Banner 抓取工具（仅限实验环境）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connect（抛异常）与 connect_ex（返回错误码）两种用法的选择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默认的 socket 会无限等待 —— 没有超时控制的网络程序，是生产事故和挂死脚本的头号来源。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端口扫描是渗透测试的第一步，也是安全运维排查资产的日常动作 —— 原理今天必须亲手打通。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抓取 = 服务识别：拿到 'OpenSSH 8.2' 就能查已知漏洞 —— 这就是情报的力量。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明天的周项目'多线程端口扫描器' = 今天的扫描原理 + Day 032 的多线程 —— 今天是项目的最后一块拼图。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知识地图：从'会写'到'会判断'，项目前最后一课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✅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✅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 ✅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✅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✅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今天的三块内容（超时/异常/扫描原理）全部直接进入明天的项目代码。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settimeout 修复 UDP 日的'沉默失败'，也修复 TCP 探测中的卡死问题 —— 一课两用。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+ Banner 抓取就是明天扫描器的核心函数雏形：今天写 20 行，明天组装 200 行。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学习 posture 转变：今天是本周第一次以'安全工具开发者'的视角写代码。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settimeout：给等待加上闹钟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63240"/>
          </a:xfrm>
          <a:prstGeom prst="roundRect">
            <a:avLst>
              <a:gd name="adj" fmla="val 238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timeout_demo.py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514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socket.socket(socket.AF_INET, socket.SOCK_STREAM)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s.settimeout(3)              # 此后该 socket 的 connect/recv 都最多等 3 秒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s.connect(("192.168.56.101", 9000))   # ← 仅示例：换成你自己的实验机 IP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s.send(b"hello\n")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data = s.recv(1024)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print(data.decode("utf-8", errors="replace"))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socket.timeout: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print("3秒内无响应：可能网络不通/对方装死/端口被防火墙 DROP")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ConnectionRefusedError: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print("对方明确拒绝：主机活着但端口没人监听")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finally: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s.close()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754880"/>
          <a:ext cx="11094415" cy="914400"/>
        </p:xfrm>
        <a:graphic>
          <a:graphicData uri="http://schemas.openxmlformats.org/drawingml/2006/table">
            <a:tbl>
              <a:tblPr/>
              <a:tblGrid>
                <a:gridCol w="3840480"/>
                <a:gridCol w="3840480"/>
                <a:gridCol w="3383280"/>
              </a:tblGrid>
              <a:tr h="41148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现象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扫描器视角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秒回 ConnectionRefusedError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主机在线，端口关闭(RST)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closed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超时无响应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包被丢弃或主机不在线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filtered / 未知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 成功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端口有服务在监听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open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Text 9"/>
          <p:cNvSpPr/>
          <p:nvPr/>
        </p:nvSpPr>
        <p:spPr>
          <a:xfrm>
            <a:off x="548640" y="5806440"/>
            <a:ext cx="11094415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settimeout(0) = 非阻塞模式（进阶用法）；settimeout(None) 恢复永久等待 —— 三种模式要分清。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超时值是'耐心'：太短误判（慢服务被冤枉），太长拖慢扫描 —— 实践中 0.5~3 秒起步。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日的沉默失败今天彻底解决：recvfrom 前先 settimeout，才敢等回音。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异常全家桶：各管一段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3840480"/>
                <a:gridCol w="4206240"/>
                <a:gridCol w="3017520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异常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触发场景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扫描器怎么用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ConnectionRefusedError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目标在线但端口关闭（收到RST）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判定 closed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socket.timeout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超时无任何响应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判定 filtered / 重试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ConnectionResetError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连接被对方中途掐断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服务怪异，记录再分析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OSError（父类）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网络不可达等其他底层错误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兜底捕获，防脚本崩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gaierror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域名解析失败(DNS)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检查主机名拼写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434840"/>
            <a:ext cx="11094415" cy="1691640"/>
          </a:xfrm>
          <a:prstGeom prst="roundRect">
            <a:avLst>
              <a:gd name="adj" fmla="val 43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54456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异常顺序 = 精确诊断的关键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837176"/>
            <a:ext cx="10692079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异常捕获的黄金顺序：先具体，后兜底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s.connect((host, port))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ConnectionRefusedError: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status = "closed"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socket.timeout: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status = "filtered"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OSError:            # OSError 是上面多数异常的父类，必须放最后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status = "error"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548640" y="6309360"/>
            <a:ext cx="11094415" cy="502920"/>
          </a:xfrm>
          <a:prstGeom prst="roundRect">
            <a:avLst>
              <a:gd name="adj" fmla="val 14545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6364224"/>
            <a:ext cx="10692079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顺序反了（OSError 在前）会把具体异常吞掉 —— 永远先子类后父类。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端口扫描原理：敲门的艺术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 尝试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向 (IP, port)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发起 TCP 握手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069994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读结果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成功=open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拒绝=closed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超时=filtered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865669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端口状态表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一份资产清单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找漏洞入口</a:t>
            </a:r>
            <a:endParaRPr lang="en-US" sz="1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246120"/>
          <a:ext cx="11094415" cy="914400"/>
        </p:xfrm>
        <a:graphic>
          <a:graphicData uri="http://schemas.openxmlformats.org/drawingml/2006/table">
            <a:tbl>
              <a:tblPr/>
              <a:tblGrid>
                <a:gridCol w="3108960"/>
                <a:gridCol w="4206240"/>
                <a:gridCol w="3749040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扫描方式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原理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特点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TCP 全连接扫描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完整三次握手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最准但最吵，日志必留痕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 半开扫描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握手到一半就跑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隐蔽，需要原始socket/管理员权限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UDP 扫描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发数据报等回音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慢且误报多（昨天讲过）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" name="Text 14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本质一句话：端口扫描 = 用 connect 的结果反推服务的存在 —— 你昨天所有报错，今天都是'情报'。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connect_ex(host, port) 返回错误码：0=成功开放，其他=各类失败 —— 不抛异常，循环扫描最方便。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红线：扫描只针对自己的实验机/靶场或书面授权目标。未授权扫描违法，且任何全网扫描都会被记录追责。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抓取：连上后听第一句话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00400"/>
          </a:xfrm>
          <a:prstGeom prst="roundRect">
            <a:avLst>
              <a:gd name="adj" fmla="val 228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banner_grab.py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51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banner_grab.py —— 对自己实验环境中的服务做服务识别（仅限授权目标）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grab_banner(ip, port, timeout=2.0):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"""连接成功后读取服务主动发来的第一段数据（Banner）"""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 = socket.socket(socket.AF_INET, socket.SOCK_STREAM)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s.connect((ip, port))            # 授权目标！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banner = s.recv(1024)            # SSH/FTP/SMTP 会主动打招呼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s.close()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banner.decode("utf-8", errors="replace").strip()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(ConnectionRefusedError, socket.timeout):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print(grab_banner("127.0.0.1", 22))   # 例：SSH-2.0-OpenSSH_8.2p1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是服务的'自我介绍'：SSH 报版本、FTP 报欢迎语、SMTP 报邮件服务器名 —— 一眼识别服务类型。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为什么有价值：拿到 'OpenSSH 7.2' 就能查 CVE 已知漏洞清单 —— 信息收集直通漏洞利用。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类服务不主动说话：要发一个 GET 请求等响应头（Day 030 的 http_probe 就干这事）。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运维视角同样是宝：企业资产表里写着'未知服务'的端口，Banner 一抓就知道是不是私搭的。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PLAY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串行版迷你扫描器：明天项目的对照基准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383280"/>
          </a:xfrm>
          <a:prstGeom prst="roundRect">
            <a:avLst>
              <a:gd name="adj" fmla="val 216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mini_scanner.py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834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mini_scanner.py —— 仅限扫描自己的实验环境（127.0.0.1 或自有虚拟机）！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scan_port(ip, port, timeout=0.5):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 = socket.socket(socket.AF_INET, socket.SOCK_STREAM)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s.settimeout(timeout)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code = s.connect_ex((ip, port))   # 0=open，其他=失败码（不抛异常）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s.close()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code == 0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"127.0.0.1"                  # 只扫自己！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open_ports = []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range(8000, 8100):        # 实验端口段：自己起服务测试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scan_port(target, port):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open_ports.append(port)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print(f"[+] {port} 开放")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print("扫描完成，开放端口:", open_ports or "无")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5074920"/>
            <a:ext cx="11094415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先运行 python -m http.server 8000 给自己造一个开放端口，再跑扫描器验证它被抓出来。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计时感受串行之慢：100 个端口要 50 秒（每个超时 0.5 秒）—— 明天用 50 个线程只要 1 秒。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预习思考：如果同时开 1000 个线程会有什么问题？带着问题进入周项目。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98932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604418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本工具及其明天的加强版，只允许扫描自己的实验环境或明确书面授权的目标。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s.settimeout(2) 之后 recv 一直没数据，会发生什么？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永久等待    B. 返回空字符串    C. 2秒后抛 socket.timeout    D. 自动重连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 和 connect_ex 的核心区别是？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端口扫描中，connect 秒收拒绝 vs 超时无响应，分别判定为？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都是关闭    B. closed / filtered    C. filtered / closed    D. 都开放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异常捕获顺序正确的是？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OSError 在最前    B. socket.timeout 在 OSError 之后    C. 具体异常在前，OSError 父类兜底在后    D. 顺序无所谓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抓取对 HTTP 服务为什么常常抓不到？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没有 settimeout 就探测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对方不响应时脚本永久卡死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每个探测 socket 都 settimeout(0.5~3)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connect_ex 返回非0就断定关闭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超时也被算成 closed，误报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区分：0=open，拒绝=closed，超时=filtered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异常捕获 OSError 放最前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具体异常永远轮不到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ConnectionRefusedError/timeout，再 OSError 兜底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扫描别人的机器'就试一下'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违法行为，必被日志记录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只扫 127.0.0.1、自有虚拟机、书面授权靶场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判定表（open/closed/filtered）就是 nmap 一样工具的判断逻辑核心 —— 大师工具的原理你已经懂了。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里的版本号是漏洞匹配的钥匙：企业要定期识别并升级暴露服务；攻击者同样靠它挑软柿子。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扫描即记录：你扫描目标时对方 IDS/日志同时在记录你 —— 红线意识与 OPSEC 思维从今天建立。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完成超时控制实验、异常判定表验证与迷你扫描器实测。（全部只针对本机/自有虚拟机）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timeout_demo.py 连一个不存在的地址与一个关闭的端口，分别观察 timeout 与 refused，填出三态判定表。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banner_grab.py：用 python -m http.server + 手动开 SSH（或用虚拟机已有 SSH）抓 Banner，记录识别结果。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mini_scanner.py 扫本机 8000-8099，先起一个本地服务再验证扫描能发现它。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实验异常顺序：把 OSError 放到 except 第一行，观察 timeout 还能不能被单独识别，记录现象后改回。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time 计时整个扫描过程，把耗时写进 notes\day034.md，作为明天多线程版的对比基线。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三态判定表（open/closed/filtered）亲手验证过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Banner 抓取成功识别至少 1 个服务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connect_ex 版扫描器能发现自建服务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异常顺序实验完成并记录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有串行扫描耗时基线数据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写出一行带超时的端口探测代码（返回是否开放）。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提示：connect_ex 的返回值判断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open、closed、filtered 三种端口状态分别由什么现象得出？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connect_ex 更适合写扫描循环？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抓到 Banner 'SSH-2.0-OpenSSH_7.4'，下一步安全动作是什么？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提示：版本号意味着什么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settimeout 不能设为 0.001 秒？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完善 banner_grab.py：加入 argparse（--host/--port/--timeout），默认目标只允许 127.0.0.1（代码里校验并拒绝其他地址）。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mini_scanner.py 加结果输出：把开放端口写入 report.txt（复用 with open 技能）。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整理《端口状态判定表》：现象-异常-状态-含义 四列，存 notes\day034.md。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预习思考：把 mini_scanner 的 for 循环改成线程池并发，需要 import 什么？线程数设多少合理？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socket.timeout 能主动触发并捕获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三态判定表（open/closed/filtered）不看资料能讲清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connect_ex 扫描器实测通过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Banner 抓取识别出至少一个服务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异常捕获顺序理解并能纠错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所有工具默认目标=本机，红线意识到位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客户端六函数：扫描器就是把 connect 单点放大成批量探测；Day 032 线程四件套：明天 ThreadPoolExecutor 是它的'池化升级版'；Day 033 UDP 超时教训：settimeout 是网络程序的标配而非可选项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周项目：多线程端口扫描器 v1 —— 本周全部知识合体出战。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034 · socket 进阶与 Banner 抓取</dc:title>
  <dc:subject>Day 034 · socket 进阶与 Banner 抓取</dc:subject>
  <dc:creator>0基础计算机与网络安全工程师训练营</dc:creator>
  <cp:lastModifiedBy>0基础计算机与网络安全工程师训练营</cp:lastModifiedBy>
  <cp:revision>1</cp:revision>
  <dcterms:created xsi:type="dcterms:W3CDTF">2026-09-09T23:14:19Z</dcterms:created>
  <dcterms:modified xsi:type="dcterms:W3CDTF">2026-09-09T23:14:19Z</dcterms:modified>
</cp:coreProperties>
</file>