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B —— SOCK_DGRAM 数据报套接字即 UDP；SOCK_STREAM 是 TCP。
2. B —— UDP 无连接上下文，每个包都要告知'谁寄来的'。
3. 省去三次握手、确认、重传、排序等机制，拿到地址直接发送，开销和延迟都小。
4. B —— 问答短小、次数频繁，TCP 握手成本不划算；异常时客户端重发即可。
5. 对方未监听或回包在途中丢失（UDP 是沉默的失败）；对策：settimeout 设超时 + 应用层重试。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data, addr = server.recvfrom(1024); server.sendto(data, addr)
2. UDP 无连接：不建立会话上下文，每个数据报自带完整目标/来源地址，寄出即可、收到即知。
3. UDP：DNS（问答短、重发廉价）、视频会议（实时优先）；TCP：登录认证（不能丢包）、文件下载（要求完整有序）。
4. 不会。UDP 是数据报协议，每次 recvfrom 对应一个独立完整的数据报，边界天然保留；TCP 才是字节流需要处理粘包。
5. UDP 端口关闭可能回 ICMP 不可达也可能沉默，沉默既可能是开放也可能是丢包 —— 只能靠超时启发式判断，不确定性高。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033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UDP 编程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第一阶段 Python · 第五周 · 从'打电话'到'寄明信片'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033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 UDP 的无连接特性：不握手、不确认、不保证送达，快但裸奔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 UDP 三件套：SOCK_DGRAM、sendto(data, addr)、recvfrom(1024)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写出 UDP echo 收发两端并本机联调成功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用一张对照表讲清 TCP vs UDP 的取舍与典型应用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理解丢包：为什么直播卡顿但视频会议仍可用 UDP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DNS 解析、游戏联机、视频会议、内网探测工具 —— 安全行业大量流量走 UDP，只会 TCP 等于半盲。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UDP 的'不可靠'恰恰是安全工具的常用特征：扫描、投递、广播探测，很多都是一发就跑。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两种传输协议的取舍思维，是工程师判断力的体现：没有最好，只有合适。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6 个月学协议分析时，TCP 流和 UDP 包在 Wireshark 里长得完全不同 —— 今天先建立代码直觉。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033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知识地图：换一种'寄信'方式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029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概念 ✅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190103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17535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21193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030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客户端 ✅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3527755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3802075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838651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031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服务器 ✅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5154473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5428793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5465369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032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多线程 ✅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6781190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705551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09208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033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UDP 编程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840790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868222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871880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034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进阶与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Banner抓取</a:t>
            </a:r>
            <a:endParaRPr lang="en-US" sz="1200" dirty="0"/>
          </a:p>
        </p:txBody>
      </p:sp>
      <p:sp>
        <p:nvSpPr>
          <p:cNvPr id="25" name="Shape 23"/>
          <p:cNvSpPr/>
          <p:nvPr/>
        </p:nvSpPr>
        <p:spPr>
          <a:xfrm>
            <a:off x="10034626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6" name="Shape 24"/>
          <p:cNvSpPr/>
          <p:nvPr/>
        </p:nvSpPr>
        <p:spPr>
          <a:xfrm>
            <a:off x="10308946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FEE2E2"/>
          </a:solidFill>
          <a:ln w="15240">
            <a:solidFill>
              <a:srgbClr val="EF4444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10345522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035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端口扫描器v1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548640" y="3108960"/>
            <a:ext cx="11094415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TCP 三天建立的'连接'心智，今天要主动打破：UDP 没有 connect/accept，只有'寄出'与'签收'。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UDP 代码量比 TCP 更少 —— 因为把可靠性责任还给了应用层（也就是未来的你）。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明天的 Banner 抓取和后天的扫描器仍以 TCP 为主：UDP 探测（如 DNS）是拓展方向。</a:t>
            </a:r>
            <a:endParaRPr lang="en-US" sz="1300" dirty="0"/>
          </a:p>
        </p:txBody>
      </p:sp>
      <p:sp>
        <p:nvSpPr>
          <p:cNvPr id="29" name="Shape 27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记住选型口诀：要可靠选 TCP（网页/文件/登录），要快选 UDP（直播/游戏/DNS）。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033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UDP：寄明信片式的通信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645920"/>
            <a:ext cx="3503066" cy="621792"/>
          </a:xfrm>
          <a:prstGeom prst="roundRect">
            <a:avLst>
              <a:gd name="adj" fmla="val 11765"/>
            </a:avLst>
          </a:prstGeom>
          <a:solidFill>
            <a:srgbClr val="DBEAFE"/>
          </a:solidFill>
          <a:ln w="15240">
            <a:solidFill>
              <a:srgbClr val="3B82F6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645920"/>
            <a:ext cx="3429914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TCP = 打电话</a:t>
            </a:r>
            <a:endParaRPr lang="en-US" sz="1250" dirty="0"/>
          </a:p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先握手接通</a:t>
            </a:r>
            <a:endParaRPr lang="en-US" sz="1250" dirty="0"/>
          </a:p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句句确认</a:t>
            </a:r>
            <a:endParaRPr lang="en-US" sz="1250" dirty="0"/>
          </a:p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挂断才算完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4069994" y="1865376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645920"/>
            <a:ext cx="3503066" cy="621792"/>
          </a:xfrm>
          <a:prstGeom prst="roundRect">
            <a:avLst>
              <a:gd name="adj" fmla="val 11765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645920"/>
            <a:ext cx="3429914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UDP = 寄明信片</a:t>
            </a:r>
            <a:endParaRPr lang="en-US" sz="1250" dirty="0"/>
          </a:p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写好地址就寄</a:t>
            </a:r>
            <a:endParaRPr lang="en-US" sz="1250" dirty="0"/>
          </a:p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不管对方收没收到</a:t>
            </a:r>
            <a:endParaRPr lang="en-US" sz="1250" dirty="0"/>
          </a:p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不排队不等待</a:t>
            </a:r>
            <a:endParaRPr lang="en-US" sz="1250" dirty="0"/>
          </a:p>
        </p:txBody>
      </p:sp>
      <p:sp>
        <p:nvSpPr>
          <p:cNvPr id="13" name="Shape 11"/>
          <p:cNvSpPr/>
          <p:nvPr/>
        </p:nvSpPr>
        <p:spPr>
          <a:xfrm>
            <a:off x="7865669" y="1865376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645920"/>
            <a:ext cx="3503066" cy="621792"/>
          </a:xfrm>
          <a:prstGeom prst="roundRect">
            <a:avLst>
              <a:gd name="adj" fmla="val 11765"/>
            </a:avLst>
          </a:prstGeom>
          <a:solidFill>
            <a:srgbClr val="FEE2E2"/>
          </a:solidFill>
          <a:ln w="15240">
            <a:solidFill>
              <a:srgbClr val="EF4444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645920"/>
            <a:ext cx="3429914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代价与收益</a:t>
            </a:r>
            <a:endParaRPr lang="en-US" sz="1250" dirty="0"/>
          </a:p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快、省、无连接</a:t>
            </a:r>
            <a:endParaRPr lang="en-US" sz="1250" dirty="0"/>
          </a:p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但会丢、会乱、无状态</a:t>
            </a:r>
            <a:endParaRPr lang="en-US" sz="1250" dirty="0"/>
          </a:p>
        </p:txBody>
      </p:sp>
      <p:sp>
        <p:nvSpPr>
          <p:cNvPr id="16" name="Text 14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无连接：发数据前不需要三次握手，sendto 直接写地址就发 —— 像“不认识对方也能寄明信片”。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不可靠但不随意：UDP 不重发、不排序、不确认，但每个数据报自带完整目标地址，尽最大努力交付（best effort）。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谁在用 UDP：DNS（一次问答，丢了重发就是）、视频会议（宁丢帧不延迟）、游戏（要实时不要回放）、DHCP（广播发现）。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安全视角：很多扫描与探测工具首选 UDP（如 DNS 查询、SNMP 信息收集）；而 UDP 洪水也是经典 DDoS 手法。</a:t>
            </a:r>
            <a:endParaRPr lang="en-US" sz="13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033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UDP 三件套：SOCK_DGRAM / sendto / recvfrom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2514600"/>
          </a:xfrm>
          <a:prstGeom prst="roundRect">
            <a:avLst>
              <a:gd name="adj" fmla="val 290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udp_server.py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1965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udp_server.py —— 收到什么回什么，不需要 accept。仅本机实验！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socket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server = socket.socket(socket.AF_INET, socket.SOCK_DGRAM)   # UDP 套接字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server.bind(("127.0.0.1", 9001))                            # 仍然要占端口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while True: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data, addr = server.recvfrom(1024)       # 收：返回(数据bytes, 对方地址)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print("来自", addr, ":", data.decode("utf-8"))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server.sendto(data, addr)                # 发：必须手动写明目标地址！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548640" y="4160520"/>
            <a:ext cx="11094415" cy="1737360"/>
          </a:xfrm>
          <a:prstGeom prst="roundRect">
            <a:avLst>
              <a:gd name="adj" fmla="val 421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49808" y="4270248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udp_client.py</a:t>
            </a:r>
            <a:endParaRPr lang="en-US" sz="1050" dirty="0"/>
          </a:p>
        </p:txBody>
      </p:sp>
      <p:sp>
        <p:nvSpPr>
          <p:cNvPr id="13" name="Text 11"/>
          <p:cNvSpPr/>
          <p:nvPr/>
        </p:nvSpPr>
        <p:spPr>
          <a:xfrm>
            <a:off x="749808" y="4562856"/>
            <a:ext cx="10692079" cy="1188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udp_client.py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client = socket.socket(socket.AF_INET, socket.SOCK_DGRAM)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client.sendto("你好UDP".encode("utf-8"), ("127.0.0.1", 9001))   # 寄出：数据+地址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data, addr = client.recvfrom(1024)                              # 等回音（可能永远等不到）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print("回音:", data.decode("utf-8"))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client.close()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548640" y="5989320"/>
            <a:ext cx="11094415" cy="411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400"/>
              </a:spcAft>
              <a:buSzPct val="100000"/>
              <a:buChar char="•"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对比 TCP 三大消失：没有 connect（客户端）、没有 accept（服务器）、没有 conn（每包自带地址）。</a:t>
            </a:r>
            <a:endParaRPr lang="en-US" sz="1200" dirty="0"/>
          </a:p>
          <a:p>
            <a:pPr marL="127000" indent="-127000">
              <a:lnSpc>
                <a:spcPct val="114000"/>
              </a:lnSpc>
              <a:spcAft>
                <a:spcPts val="400"/>
              </a:spcAft>
              <a:buSzPct val="100000"/>
              <a:buChar char="•"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sendto 必须带目标地址 (ip, port)；recvfrom 返回值多一个 addr —— UDP 没有连接上下文；服务器仍需 bind 占端口。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033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TCP vs UDP：一张对照表定选型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17904"/>
          <a:ext cx="11094415" cy="914400"/>
        </p:xfrm>
        <a:graphic>
          <a:graphicData uri="http://schemas.openxmlformats.org/drawingml/2006/table">
            <a:tbl>
              <a:tblPr/>
              <a:tblGrid>
                <a:gridCol w="2103120"/>
                <a:gridCol w="4480560"/>
                <a:gridCol w="4480560"/>
              </a:tblGrid>
              <a:tr h="47548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对比项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TCP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UDP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连接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有连接（三次握手）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无连接，拿到地址就发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可靠性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确认+重传+排序，保证送达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尽力交付，会丢、会乱、会重复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速度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握手与确认带来开销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开销小、延迟低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收发API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connect/send/recv + accept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sendto/recvfrom（带地址）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数据形态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字节流（可能粘包）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独立数据报（边界天然保留）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典型应用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网页HTTP(S)、SSH、文件传输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DNS、视频会议、游戏、DHCP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安全工具场景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端口扫描、Banner抓取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DNS探测、广播发现、UDP洪水(攻击)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9" name="Text 6"/>
          <p:cNvSpPr/>
          <p:nvPr/>
        </p:nvSpPr>
        <p:spPr>
          <a:xfrm>
            <a:off x="548640" y="5120640"/>
            <a:ext cx="11094415" cy="12801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选型口诀：丢了要命的用 TCP（密码、订单），丢点没关系的用 UDP（直播卡一帧）。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注意'数据报边界'：UDP 每次 recvfrom 收到的是完整一个包，天然不粘包 —— 这是它比 TCP 好懂的地方。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面试常问：'为什么 DNS 用 UDP？' —— 一问一答开销小，超时重发比维持连接划算。</a:t>
            </a:r>
            <a:endParaRPr lang="en-US" sz="13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033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丢包：UDP 的宿命，也是理解网络的钥匙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645920"/>
            <a:ext cx="3503066" cy="621792"/>
          </a:xfrm>
          <a:prstGeom prst="roundRect">
            <a:avLst>
              <a:gd name="adj" fmla="val 11765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645920"/>
            <a:ext cx="3429914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客户端 sendto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明信片寄出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069994" y="1865376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645920"/>
            <a:ext cx="3503066" cy="621792"/>
          </a:xfrm>
          <a:prstGeom prst="roundRect">
            <a:avLst>
              <a:gd name="adj" fmla="val 11765"/>
            </a:avLst>
          </a:prstGeom>
          <a:solidFill>
            <a:srgbClr val="FEE2E2"/>
          </a:solidFill>
          <a:ln w="15240">
            <a:solidFill>
              <a:srgbClr val="EF4444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645920"/>
            <a:ext cx="3429914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网络中转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路由器繁忙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可能直接丢弃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7865669" y="1865376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645920"/>
            <a:ext cx="3503066" cy="621792"/>
          </a:xfrm>
          <a:prstGeom prst="roundRect">
            <a:avLst>
              <a:gd name="adj" fmla="val 11765"/>
            </a:avLst>
          </a:prstGeom>
          <a:solidFill>
            <a:srgbClr val="DBEAFE"/>
          </a:solidFill>
          <a:ln w="15240">
            <a:solidFill>
              <a:srgbClr val="3B82F6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645920"/>
            <a:ext cx="3429914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服务器 recvfrom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也许收到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也许永远收不到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548640" y="3337560"/>
            <a:ext cx="11094415" cy="3063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丢包三来源：网络拥塞（路由器队列满）、目标不可达、校验失败 —— UDP 全都不管，丢就丢了。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客户端 recvfrom 无限等待：对方不回（丢包/服务不在）时永远阻塞 —— 必须 settimeout（明天正式学）。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应用层自救：重要消息自己加'确认-重发'机制（DNS 就是这么干的）—— 这就是'可靠UDP'的雏形。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本机实验也有丢包时刻：bind 未启动先跑 client，recvfrom 会干等 —— 这就是 UDP '沉默的失败'。</a:t>
            </a:r>
            <a:endParaRPr lang="en-US" sz="1300" dirty="0"/>
          </a:p>
        </p:txBody>
      </p:sp>
      <p:sp>
        <p:nvSpPr>
          <p:cNvPr id="17" name="Shape 15"/>
          <p:cNvSpPr/>
          <p:nvPr/>
        </p:nvSpPr>
        <p:spPr>
          <a:xfrm>
            <a:off x="548640" y="5120640"/>
            <a:ext cx="11094415" cy="914400"/>
          </a:xfrm>
          <a:prstGeom prst="roundRect">
            <a:avLst>
              <a:gd name="adj" fmla="val 7000"/>
            </a:avLst>
          </a:prstGeom>
          <a:solidFill>
            <a:srgbClr val="ECFEFF"/>
          </a:solidFill>
          <a:ln w="15240">
            <a:solidFill>
              <a:srgbClr val="DC2626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731520" y="5230368"/>
            <a:ext cx="10728655" cy="69494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沉默的失败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UDP 没有连接，对方不存在也不报错（不像 TCP 立刻 ConnectionRefusedError），数据像丢进黑洞。工程习惯：UDP 通信必须配超时与重试逻辑。</a:t>
            </a:r>
            <a:endParaRPr lang="en-US" sz="13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033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创建 UDP socket 的正确写法是？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socket.socket(AF_INET, SOCK_STREAM)    B. socket.socket(AF_INET, SOCK_DGRAM)    C. socket.socket(AF_INET6, SOCK_DGRAM)    D. UDPsocket()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recvfrom(1024) 的返回值是？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只有数据    B. (数据bytes, 对方地址元组)    C. (地址, 数据)    D. 连接对象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UDP 为什么比 TCP 快？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DNS 为什么选 UDP 而不是 TCP？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DNS 数据太大    B. 一问一答场景，UDP 开销小，超时重发即可    C. TCP 不支持域名    D. 随机的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UDP 客户端 recvfrom 长时间无响应，最可能的原因和对策？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033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UDP 用 connect/send 也不报错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以为成功了，实际语义不同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UDP 用 sendto(data, addr)；send 前的 connect 只是固定默认地址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忘记 sendto 要带地址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TypeError，UDP 没有'已连接'对象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sendto(data, (ip, port)) 每包显式写地址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recvfrom 无超时干等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丢包时程序永久卡死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settimeout(3) + 重试（明天展开）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把 UDP 当可靠信道传文件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文件缺胳膊少腿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可靠传输需求用 TCP，或自己在应用层实现确认重传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033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UDP 扫描的特殊性：对方端口关闭也未必回 ICMP，工具常用'超时即疑似开放'的启发式 —— 误报率高但速度快。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UDP 洪水（UDP flood）是经典 DDoS：小请求打大响应（放大攻击，如 memcached 反射）—— 理解 UDP 就理解了它的温床。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内网信息收集常用 UDP：DHCP、DNS、SNMP(161) 默认口令探测，都是授权内网评估的常规动作。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033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写出 UDP echo 双端并本机联调，亲手制造丢包现场。（只在本机）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day033 写 udp_server.py 与 udp_client.py，先启服务器再跑客户端，验证回音成功。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连发 3 条消息观察服务器逐条打印 —— 体会'每包带地址、边界清晰'与 TCP 粘包的差别。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丢包实验①：不启动服务器直接跑 client，观察 recvfrom 干等现象（Ctrl+C 解救）。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丢包实验②：给 client 加 client.settimeout(3)，捕获 socket.timeout 打印'疑似丢包'。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重发实验：超时后自动重试 2 次，模拟 DNS 式的'可靠 UDP'雏形。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把三种现象截图/记录进 notes\day033.md。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UDP 双端联调成功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能说出 recvfrom 返回值两个成员的含义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亲眼见到 UDP 沉默失败并会用 settimeout 脱困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实现过一次简单的重试逻辑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033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写出 UDP 服务器收发一轮的代码（两行核心）。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提示：recvfrom 解包、sendto 回寄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TCP 有 connect/accept，UDP 为什么不需要？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举两个适合 UDP 和两个必须 TCP 的应用，并说明理由。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提示：从'丢一点要不要紧'出发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UDP 也会粘包吗？为什么？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为什么说 UDP 扫描比 TCP 扫描'更难判断'？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提示：关闭的端口回不回话？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033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给 udp_client.py 增加 argparse：--host/--port/--message 三个参数，默认只连本机。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实现'可靠 UDP'雏形：client 发送带序号的消息，server 回 ACK，client 2 秒没收到 ACK 就重发（最多3次）。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 200 字短文《TCP 和 UDP 怎么选》，用打电话/寄明信片类比，存 notes\day033.md。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思考题：如果让你设计一个'UDP 端口扫描器'，判断开放的逻辑应该怎么写？（提示：超时+ICMP）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033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UDP 双端 echo 联调成功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能默写 SOCK_DGRAM/sendto/recvfrom 三件套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对照表能口头复述 5 项以上差异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亲眼复现 UDP 丢包/沉默现象并用超时脱困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实现过一次 ACK 重发的小逻辑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能对别人讲清'DNS 为什么用 UDP'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030-032 TCP 三部曲：今天的 sendto/recvfrom 处处与之对照 —— 差异点就是考点；Day 029 端口概念：UDP 服务器同样要 bind 占端口；Day 034 预告：settimeout 今天已提前尝过一次甜头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034 · socket 进阶：settimeout 超时控制、异常处理全家桶、端口扫描原理与 Banner 抓取。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033 · UDP 编程</dc:title>
  <dc:subject>Day 033 · UDP 编程</dc:subject>
  <dc:creator>0基础计算机与网络安全工程师训练营</dc:creator>
  <cp:lastModifiedBy>0基础计算机与网络安全工程师训练营</cp:lastModifiedBy>
  <cp:revision>1</cp:revision>
  <dcterms:created xsi:type="dcterms:W3CDTF">2026-09-09T23:14:19Z</dcterms:created>
  <dcterms:modified xsi:type="dcterms:W3CDTF">2026-09-09T23:14:19Z</dcterms:modified>
</cp:coreProperties>
</file>