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start() 才会创建新线程并调用 target；t.run() 只是普通函数调用，还在主线程里跑。
2. 前者把函数对象交给线程延迟执行；后者立刻执行 worker 并把返回值（None）传给线程，线程无任务可跑。
3. B —— 守护线程随主线程消亡，避免程序退出被残留线程拖住。
4. B —— accept → Thread(handle, (conn, addr)) → start，聊天全在子线程。
5. B —— 参数显式传递，避免依赖主线程'稍后才修改'的共享变量。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t = threading.Thread(target=handle, args=(conn, addr), daemon=True); t.start()
2. 进程是独立内存空间的执行单元（开销大、隔离强）；线程是进程内的并发流（共享内存、开销小、通信快）。
3. socket 收发大部分时间阻塞在等 IO，等待时线程会释放 GIL 让别的线程运行，所以网络并发场景多线程依然能提升吞吐。
4. join：必须等子线程结果/收尾（如汇总任务结果）；daemon：子线程只是辅助（如连接服务），主线程退出时不必等它们。
5. 线程内存/切换开销耗尽系统资源；缓解：线程池限制并发上限、队列排队，或改用异步 IO（后续课程）。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socket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一个服务员盯一桌，客人再多也不怕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理解线程：一个程序里的'第二条工作流水线'，与主线程并发执行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threading.Thread(target=函数, args=(参数,)) 的创建与 start()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daemon=True 守护线程：主线程退出时不被'孤儿线程'拖住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把串行 echo 服务器改造成多线程并发版：每个客户端一个服务线程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认清两大坑：变量作用域坑（闭包/全局）与阻塞坑（没 join 程序秒退）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昨天亲眼看到串行服务器'一次只能陪一位客人' —— 并发是所有真实服务器的最低要求。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 的端口扫描器要同时探测上百个端口，串行要等几分钟，并发只要几秒 —— 本日技能直接进项目。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线程是操作系统的核心概念，第 14 个月系统编程会杀回来；今天先在最有成就感的场景（网络并发）认识它。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安全视角：DDoS 的本质之一就是用海量并发连接耗干服务器线程 —— 你今天写的代码，就是被攻击的那个模型。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知识地图：并发能力的第一次注入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✅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✅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 ✅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socket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昨天的痛点（串行局限）今天用 ~5 行代码解决：把'陪聊'部分搬进线程函数即可。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 API 本身只有 4 个词：Thread、target、args、start —— 复杂的是坑和思维。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今天的多线程 echo 服务器，就是 Day 035 扫描器并发的技术原型。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本周只学'怎么用'；GIL、锁、线程安全等深水区留给第 14 个月系统编程。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线程是什么：程序里的并发流水线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002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002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主线程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main()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监听 accept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接客调度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121076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6002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6002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线程A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陪客户端A聊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recv/send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967832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6002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6002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线程B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陪客户端B聊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recv/send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814587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600200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600200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线程C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陪客户端C聊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recv/send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48640" y="3337560"/>
            <a:ext cx="11094415" cy="3063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 = 同一个进程内的并发执行流：共享内存（省资源），切换成本低，像一个人在多张桌子间'分身'。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对照昨天：串行版主线程既要接客又要陪聊；并发版主线程只管 accept，陪聊全下放给子线程。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进程 vs 线程：进程是独立房子（互不干扰、开销大），线程是同一房子里的多个工人（共享水电、沟通快）。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有 GIL（全局解释器锁）：同一时刻只有一个线程在执行 Python 字节码 —— 但网络收发大部分时间在等 IO，等的时候会让出锁，所以多线程对 socket 并发依然有效。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threading.Thread 四件套：target / args / start / daemon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063240"/>
          </a:xfrm>
          <a:prstGeom prst="roundRect">
            <a:avLst>
              <a:gd name="adj" fmla="val 2388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thread_basics.py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5146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threading, time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worker(name, seconds):          # 子线程要执行的函数（注意：传函数名，不加括号）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print(name, "开工")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time.sleep(seconds)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print(name, "收工")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 = threading.Thread(target=worker, args=("线程1", 2))  # target=函数, args=元组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t1.daemon = True                    # 守护线程：主线程退出时它随之消亡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t1.start()                          # 启动（不是 run()！）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print("主线程继续干自己的活")        # 主线程不会被 sleep 卡住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t1.join(timeout=3)                  # 可选：等子线程收工再走，timeout 防卡死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4754880"/>
          <a:ext cx="11094415" cy="914400"/>
        </p:xfrm>
        <a:graphic>
          <a:graphicData uri="http://schemas.openxmlformats.org/drawingml/2006/table">
            <a:tbl>
              <a:tblPr/>
              <a:tblGrid>
                <a:gridCol w="3200400"/>
                <a:gridCol w="3566160"/>
                <a:gridCol w="4297680"/>
              </a:tblGrid>
              <a:tr h="38404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新手错误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target=worker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把函数交给线程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target=worker() 会立刻执行并传返回值 None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args=("线程1", 2)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按位置传参的元组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单元素忘逗号：args=(x,) 不是 args=(x)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start()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真正开始执行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 start 前线程不会运行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daemon=True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主线程退出它跟着退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忘设 daemon → Ctrl+C 后程序关不干净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多线程并发 echo 服务器（昨天代码只改 5 行）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echo_server_mt.py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echo_server_mt.py —— 每个客户端一个服务线程。仅监听本机实验环境！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socket, threading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handle(conn, addr):                     # ①陪聊逻辑抽成函数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print("客户端已连接:", addr)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conn: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while True: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data = conn.recv(1024)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data: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break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conn.sendall(data)              # echo 原样回传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print("客户端断开:", addr)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 = socket.socket(socket.AF_INET, socket.SOCK_STREAM)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server.bind(("127.0.0.1", 9000))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server.listen(5)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print("并发服务器已启动...")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True:                                 # ②主线程只管接客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conn, addr = server.accept()            #   收到客人立刻转身接下一位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 = threading.Thread(target=handle, args=(conn, addr), daemon=True)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t.start()                               # ③交给孩子线程陪聊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5440680"/>
            <a:ext cx="11094415" cy="960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验收实验：3 个终端同时跑 3 个客户端，这次三个都能收到回显 —— 昨天排队的人今天全被接待。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daemon=True 的意义：客户端线程是'随叫随到'的临时工，主服务器不该被它们拖住关不了门。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真实风险预告：线程数无上限（来 1 万个连接开 1 万个线程 = 资源耗尽）—— 生产环境用线程池，Day 035 见。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线程不共享的坑：两个经典翻车现场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834640"/>
          </a:xfrm>
          <a:prstGeom prst="roundRect">
            <a:avLst>
              <a:gd name="adj" fmla="val 258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thread_pitfalls.py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2860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坑①：以为子线程能用主线程后面才定义/修改的变量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flag =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worker():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while not flag:        # 子线程启动时 flag 还是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pass               # 即使主线程后来改 True，这里也可能看不到（优化/时机）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print("结束")          # → 用参数传值或加锁，别依赖'主线程稍后会改'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坑②：忘 join / daemon 设置不当，主线程跑完直接退场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quick():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print("我还没跑完!")    # 主线程早退出了 → 这行永远不打印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 = threading.Thread(target=quick)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t.start()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没有 t.join()，且 print("main done") 在主线程 —— 程序瞬间结束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548640" y="4526280"/>
            <a:ext cx="11094415" cy="1874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本质：线程共享同一进程的内存，但'启动时机'不同 —— 子线程看到的变量取决于它运行那一刻的值。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场景对应版：handle 函数里只准用 accept 传进来的 conn/addr，别去读'主线程待会儿才会赋值'的东西。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共享计数器 += 1 这类操作存在竞态条件（结果时对时错）—— 今天只需知道有这回事，加锁留给第 14 个月。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口诀：传参进来用，别伸手去够外面的变量；主线程要等用 join，要甩手用 daemon。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943600"/>
            <a:ext cx="11094415" cy="594360"/>
          </a:xfrm>
          <a:prstGeom prst="roundRect">
            <a:avLst>
              <a:gd name="adj" fmla="val 12308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998464"/>
            <a:ext cx="10692079" cy="4846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排障口诀：程序秒退 = 忘 join；关不干净 = daemon 没设；结果诡异 = 共享变量竞态。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threading.Thread 正确的启动方式是？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t.run()    B. t.start()    C. t.go()    D. t.exec()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target=worker 与 target=worker() 的区别是？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daemon=True 的作用是？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提高线程优先级    B. 主线程退出时守护线程自动结束    C. 让线程变安全    D. 自动 join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echo 服务器中，主线程的职责是什么？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陪所有客户端聊天    B. 只负责 accept 并把 conn 交给子线程    C. 什么也不做    D. 负责打印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线程间如何正确传递客户端连接 conn？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定义全局变量等待赋值    B. 通过 args=(conn, addr) 在创建线程时传入    C. 写入文件再读    D. 无法传递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target=worker()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立刻执行函数，线程拿到的是 None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target=worker —— 传函数对象本身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args=(conn)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单元素没加逗号，conn 被拆解成参数序列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args=(conn, addr) 或单元素 args=(x,)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忘 join 也忘 daemon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主线程秒退，子线程话没说完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需要等待就 join(timeout)，甩手就 daemon=True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子线程依赖主线程稍后修改的全局变量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读到旧值，行为诡异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 args 传初始值；需要通知时用锁/事件（后续课程）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DDoS 视角：攻击者用海量半开/全开连接吃光服务器的线程与内存 —— 你今天写的'每连接一线程'模型正是它的攻击面。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防御视角：真实服务用线程池限制并发上限（如最多 50 个 handle），Day 035 的扫描器也会用同样手法限制自己。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日志合并：多个线程同时 print 会串行交错，安全日志要用 logging（自带线程安全）而不是裸 print。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把串行 echo 升级为多线程并发版，用 3 个客户端实测并发，并复现两个线程坑。（只在本机）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把昨天的 echo_server.py 重构为 echo_server_mt.py：handle(conn, addr) 函数 + 主循环 accept + Thread 启动。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开 3 个终端同时运行 3 个客户端互发消息，验证三者同时被服务（对比昨天的排队现象）。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daemon 实验：客户端故意不断开，Ctrl+C 服务器 —— 加/不加 daemon 各试一次，记录关闭差异。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复现坑①：写 worker 依赖全局变量的最小 demo，观察诡异行为，再改成 args 传参修复。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复现坑②：start 后不 join 主线程直接 print 完退场，观察子线程'话没说完'；加 join 修复。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把两个坑的复现代码与结论存入 notes\day032.md。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3 客户端同时被服务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能解释 daemon 与 join 的取舍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两个坑亲手复现并修复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服务器 Ctrl+C 能干净退出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写出创建并启动一个线程执行 handle(conn, addr) 的代码。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提示：四件套：Thread/target/args/start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线程和进程的区别是什么？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提示：房子与工人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为什么多线程对 socket 服务器有效，尽管 Python 有 GIL？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join() 和 daemon=True 分别适合什么场景？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'每连接一线程'的服务器在 1 万并发连接下会发生什么？如何缓解？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 1 万个服务员工资单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echo_server_mt.py 加并发上限：在线程数达到 5 时拒绝新连接（提示：计数器或线程列表）。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给服务器加 logging：每条连接的开始/结束、收到的字节数都写入日志（体会多线程下 logging 的整齐）。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编写 2 个最小的线程坑 demo（作用域坑、忘 join 坑），附注释说明修复方式。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思考题：端口扫描器扫 1000 个端口，串行 1 秒/个 vs 50 线程并发，各需多久？答案写进 notes\day032.md。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多线程 echo 服务器 3 客户端实测并发成功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target/args/start/daemon 各自作用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亲手复现并修复 2 个线程坑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理解主线程只管 accept 的分工模型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知道线程数无上限的风险与线程池方向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notes 里有并发前后对比记录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两层循环 echo：今天的 handle 函数就是它的'陪聊内层'整体搬家；Day 019-021 函数与作用域：线程坑本质是作用域问题；Day 030 recv/b'' 判断：handle 里原样复用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 · UDP 编程：不握手、不保证送达的'寄明信片'方式，sendto/recvfrom 登场。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032 · 多线程 socket</dc:title>
  <dc:subject>Day 032 · 多线程 socket</dc:subject>
  <dc:creator>0基础计算机与网络安全工程师训练营</dc:creator>
  <cp:lastModifiedBy>0基础计算机与网络安全工程师训练营</cp:lastModifiedBy>
  <cp:revision>1</cp:revision>
  <dcterms:created xsi:type="dcterms:W3CDTF">2026-09-09T23:14:19Z</dcterms:created>
  <dcterms:modified xsi:type="dcterms:W3CDTF">2026-09-09T23:14:19Z</dcterms:modified>
</cp:coreProperties>
</file>