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C —— AF_INET 指 IPv4 地址族，SOCK_STREAM 指面向连接的 TCP。
2. TypeError：send 只接受 bytes。正确写法 client.send("hello".encode("utf-8")) 或用 b"hello" 字面量。
3. B —— 上限不是承诺；返回 b'' 表示对方已关闭连接。
4. B —— 服务器没启动/端口写错/防火墙拦截，都会拒绝连接。
5. 保证无论正常结束还是异常退出都释放连接与端口资源，避免连接泄漏（不挂断电话占线）。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s = socket.socket(socket.AF_INET, socket.SOCK_STREAM)
2. s.send("查询成绩".encode("utf-8")) —— str 编码成 bytes 再发送。
3. 对方已关闭连接；循环接收的代码里用它作为退出循环的信号。
4. 拒绝连接=端口无人监听/被防火墙拒绝（快速失败）；超时=对方在限定时间内不应答（慢失败）。
5. 网络传输的是字节流；bytes 显示为字面量时中文会变成 \xNN 转义，需要用正确的编码（通常 utf-8）decode 成 str 才可读。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客户端编程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第五周 · 发出你的第一个跨机器请求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socket.socket() 创建客户端 socket，并记住 6 个核心函数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connect((ip, port)) 主动连接服务器，理解参数是'元组'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send(b"...") 发送、recv(1024) 接收数据，理解 1024 是'一次最多读多少字节'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bytes 与 str 的互转：encode() / decode()，理解 send 只吃 bytes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识别并解决 4 类常见连接错误：拒绝连接、超时、编码错、忘记 close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浏览器、爬虫、端口扫描器、远程控制……安全行业一半的工具本质都是'TCP 客户端'。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 6 个函数学完，你就具备了'手写任何协议交互'的能力 —— HTTP 其实就是按格式 send 字符串。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bytes 之坑是 Python 网络编程新手第一名：不懂 encode/decode，代码会莫名报错。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错误处理思维：网络天然不可靠，'连不上'是常态不是异常态 —— 从今天养成防御性写法。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知识地图：概念已就位，今天写第一行网络代码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 ✅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客户端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服务器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多线程 socket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编程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进阶与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Banner抓取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端口扫描器v1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昨天的'打电话类比'今天全部落地成代码：socket()=买电话、connect=拨号、send/recv=说话听声、close=挂断。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客户端比服务器简单：不用 bind/listen/accept，先学会'打'再学会'接'。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本日代码全部连 127.0.0.1（自己），法律上绝对安全。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今天连不上远端没关系：Day 031 写好服务器后，这对客户端代码立刻就能用。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客户端最小骨架：6 个函数打天下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017520"/>
          </a:xfrm>
          <a:prstGeom prst="roundRect">
            <a:avLst>
              <a:gd name="adj" fmla="val 24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client_min.py —— 现在还连不上，Day031 写服务器后即可运行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468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仅限连接自己的实验环境（127.0.0.1）！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 = socket.socket(socket.AF_INET, socket.SOCK_STREAM)  # 1.创建（IPv4 + TCP）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client.connect(("127.0.0.1", 9000))                         # 2.连接（IP, 端口）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client.send(b"hello, server\n")                             # 3.发送（bytes！）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data = client.recv(1024)                                    # 4.接收（最多1024字节）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print("服务器说:", data.decode("utf-8"))                     # bytes -&gt; str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client.close()                                              # 5.挂断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709160"/>
          <a:ext cx="11094415" cy="914400"/>
        </p:xfrm>
        <a:graphic>
          <a:graphicData uri="http://schemas.openxmlformats.org/drawingml/2006/table">
            <a:tbl>
              <a:tblPr/>
              <a:tblGrid>
                <a:gridCol w="3108960"/>
                <a:gridCol w="4206240"/>
                <a:gridCol w="3749040"/>
              </a:tblGrid>
              <a:tr h="32918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函数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作用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打电话类比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socket.socket(...)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创建通信端点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买一部电话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connect((ip, port))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发起连接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拨号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send(bytes)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发送数据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说话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recv(n)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接收数据（最多n字节）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听对方说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close()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关闭连接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挂断电话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KEY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bytes 与 str：网络世界的第一坑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377440"/>
          </a:xfrm>
          <a:prstGeom prst="roundRect">
            <a:avLst>
              <a:gd name="adj" fmla="val 307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encode_decode.py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网络只认 bytes（0/1 字节序列），字符串必须先编码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msg = "你好, server"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client.send(msg)               # ❌ TypeError: 需要 bytes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client.send(msg.encode("utf-8"))   # ✅ str -&gt; bytes（编码）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data = client.recv(1024)       # recv 返回的一定是 bytes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print(data)                    # b'ok'  带引号前缀b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print(data.decode("utf-8"))    # ok     bytes -&gt; str（解码）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069080"/>
          <a:ext cx="11094415" cy="914400"/>
        </p:xfrm>
        <a:graphic>
          <a:graphicData uri="http://schemas.openxmlformats.org/drawingml/2006/table">
            <a:tbl>
              <a:tblPr/>
              <a:tblGrid>
                <a:gridCol w="2011680"/>
                <a:gridCol w="4206240"/>
                <a:gridCol w="4846320"/>
              </a:tblGrid>
              <a:tr h="38404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类型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长什么样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什么时候出现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str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你好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你写的源代码里的文字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bytes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b'\xe4\xbd\xa0'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send 的参数、recv 的返回值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2" name="Text 9"/>
          <p:cNvSpPr/>
          <p:nvPr/>
        </p:nvSpPr>
        <p:spPr>
          <a:xfrm>
            <a:off x="548640" y="5074920"/>
            <a:ext cx="11094415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记忆口诀：发出去前 encode（编码），收到以后 decode（解码）—— 对象永远是网络上的字节。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常见错配：UnicodeDecodeError = 解码时字节不是合法的 utf-8 —— 先确认对方用的编码。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ASCII 场景可用简写：b"hello" 直接写 bytes 字面量；带中文必须 "字符串".encode()。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 的元组 与 recv(1024) 的真实含义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5448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5448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connect(("127.0.0.1", 9000))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参数是一个元组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(IP字符串, 整数端口)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069994" y="177393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55448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55448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少写一层括号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connect("127.0.0.1", 9000)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❌ TypeError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7865669" y="177393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55448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BEAFE"/>
          </a:solidFill>
          <a:ln w="15240">
            <a:solidFill>
              <a:srgbClr val="3B82F6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55448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recv(1024) ≠ 必须读满1024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而是'一次最多读1024'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实际读多少看对方发了多少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548640" y="3291840"/>
            <a:ext cx="11094415" cy="3108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 返回 b''（空 bytes）意味着对方关闭了连接 —— 这是判断'聊完了'的标准信号。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一次 recv 不保证读完长消息：大文件/长消息要循环 recv 拼接（周末项目会实践）。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域名也能连：connect(("localhost", 9000))，底层先做 DNS 解析 —— 但实验环境用 127.0.0.1 最稳。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548640" y="4663440"/>
            <a:ext cx="11094415" cy="914400"/>
          </a:xfrm>
          <a:prstGeom prst="roundRect">
            <a:avLst>
              <a:gd name="adj" fmla="val 7000"/>
            </a:avLst>
          </a:prstGeom>
          <a:solidFill>
            <a:srgbClr val="ECFEFF"/>
          </a:solidFill>
          <a:ln w="15240">
            <a:solidFill>
              <a:srgbClr val="6D28D9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1520" y="4773168"/>
            <a:ext cx="10728655" cy="694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粘包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是字节流不是消息流：连发两次 hello 可能被一次 recv 全收或拆两次收。专业做法是定义消息边界（如换行符、长度前缀）—— 以后学协议设计时会回头讲。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ERRORS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四类常见连接错误与自救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80360"/>
          </a:xfrm>
          <a:prstGeom prst="roundRect">
            <a:avLst>
              <a:gd name="adj" fmla="val 254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client_safe.py —— 把上周的异常处理用起来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331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 = socket.socket(socket.AF_INET, socket.SOCK_STREAM)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client.connect(("127.0.0.1", 9000))          # 连接阶段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client.send(b"ping\n")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print(client.recv(1024).decode("utf-8"))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ConnectionRefusedError: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print("连接被拒绝：目标端口没有程序在监听（或防火墙拦截）")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socket.timeout: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print("连接/等待超时：对方没回应")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OSError as e: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print("网络层错误:", e)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finally: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client.close()                               # 无论成败都挂断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617720"/>
          <a:ext cx="11094415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3566160"/>
                <a:gridCol w="3840480"/>
              </a:tblGrid>
              <a:tr h="38404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报错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人话原因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自救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ConnectionRefusedError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端口没人监听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确认服务器已启动、端口一致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socket.timeout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对方不应答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settimeout 设短一点，检查 IP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UnicodeDecodeError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解码错位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确认双方编码统一 utf-8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AttributeError: send(str)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send 了字符串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msg.encode("utf-8")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2" name="Shape 9"/>
          <p:cNvSpPr/>
          <p:nvPr/>
        </p:nvSpPr>
        <p:spPr>
          <a:xfrm>
            <a:off x="548640" y="6263640"/>
            <a:ext cx="11094415" cy="548640"/>
          </a:xfrm>
          <a:prstGeom prst="roundRect">
            <a:avLst>
              <a:gd name="adj" fmla="val 13333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49808" y="6318504"/>
            <a:ext cx="10692079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finally 里 close() 是本周最低职业标准：不挂断电话，服务器那边一直占着线。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PLAY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小玩具：用裸 socket 探测一个 HTTP 服务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794760"/>
          </a:xfrm>
          <a:prstGeom prst="roundRect">
            <a:avLst>
              <a:gd name="adj" fmla="val 192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http_probe.py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246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http_probe.py —— 对【自己的实验环境】里的 web 服务做一次裸探测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本机演示：python -m http.server 8000 先开一个本地服务，再运行本脚本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req = 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"GET / HTTP/1.1\r\n"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"Host: 127.0.0.1:8000\r\n"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"Connection: close\r\n"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"\r\n"                      # HTTP 协议规定：空行代表请求头结束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 = socket.socket(socket.AF_INET, socket.SOCK_STREAM)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s.settimeout(3)                                  # 最多等3秒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s.connect(("127.0.0.1", 8000))               # 仅限本机实验！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s.send(req.encode("utf-8"))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response = b""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while True: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chunk = s.recv(1024)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chunk:                            # b'' = 对方关闭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break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response += chunk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print(response.decode("utf-8", errors="replace")[:500])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ConnectionRefusedError: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print("本地 8000 端口没有服务，先运行: python -m http.server 8000")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finally: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5440680"/>
            <a:ext cx="11094415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震撼点：你刚用 20 行代码手写了一次 HTTP 请求 —— 浏览器每次打开网页干的就是这件事。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读到的第一行 HTTP/1.0 200 OK 叫'状态行'，以后 Web 安全天天和它打交道。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errors="replace" 让解码遇到坏字节不炸 —— 探测陌生服务时的保命写法。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socket.socket(socket.AF_INET, socket.SOCK_STREAM) 创建的是？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IPv4+UDP    B. IPv6+TCP    C. IPv4+TCP    D. Unix域套接字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client.send("hello") 直接发送字符串会怎样？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recv(1024) 的参数含义是？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必须读满1024字节才返回    B. 最多读1024字节，读多少取决于对方发送量    C. 读1024条消息    D. 超时1024毫秒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ConnectionRefusedError 最常见的原因是？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密码错误    B. 目标端口没有程序监听或被防火墙拒绝    C. 网速太慢    D. 编码不对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为什么把 close() 放在 finally 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send("中文字符串")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TypeError: a bytes-like object is required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send("中文字符串".encode("utf-8"))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connect("127.0.0.1", 9000)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少一层括号，TypeError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connect(("127.0.0.1", 9000)) —— 参数是元组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以为 recv(1024) 一次读完整消息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大消息被截断、粘包错乱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循环 recv 拼接直到 b'' 或按消息边界切分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解码不管编码假设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UnicodeDecodeError 或乱码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统一 utf-8；探测陌生服务用 errors="replace"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 http_probe.py 就是'服务识别'的最原始形态：Banner/状态行能暴露服务器类型与版本，信息收集从此起步。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你必须牢固树立红线意识：连接 127.0.0.1 或自有实验机；未授权连接他人主机/端口在多数国家属违法行为。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企业防火墙与入侵检测的第一课，就是识别'谁在发起 connect' —— 你刚写的代码，正是它们的检测对象。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写出带异常处理的 TCP 客户端，手动制造 3 种错误并读懂报错（只连本机）。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day030 文件夹，先运行 python -m http.server 8000 起一个本地服务（这是今天的'假服务器'）。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编写 http_probe.py 连接 127.0.0.1:8000，成功读到 HTTP/1.0 200 OK 响应。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错误实验①：把端口改成 9999 运行 —— 记录 ConnectionRefusedError 并写一句原因。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错误实验②：把 send 参数改成中文字符串不 encode —— 记录 TypeError。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错误实验③：把响应 decode 成 ascii —— 观察乱码或异常，改回 utf-8。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把三种报错和原因整理进 errors.md，形成自己的'连接错误对照表'。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probe 能读到 HTTP 响应头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3 种错误亲手触发并记录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close() 在 finally 中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客户端代码可重复运行无残留连接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写出创建 IPv4 TCP 客户端 socket 的一行代码。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提示：两个常量：地址族 + 套接字类型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如何把 "查询成绩" 通过 socket 发出去？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 返回 b'' 意味着什么？代码上一般怎么处理？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提示：联想到电话里听到'嘟——'之后的安静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ConnectionRefusedError、socket.timeout 分别在什么情况下发生？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recv 收到的一定是 bytes，而 print 出来可能有乱码？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独立重写 http_probe.py（不抄），加入 try/except/finally 三件套与 settimeout(3)。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probe 加 argparse 参数：--host 默认 127.0.0.1、--port 默认 8000（复用 Day 028 技能）。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制造 4 种错误（拒连/超时/编码/发送字符串），把报错与修复写进 errors.md。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思考题：如果想'一次请求读完整响应'，循环 recv 的退出条件应该写什么？用一句话写在注释里。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能默写客户端 6 函数骨架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send 前知道 encode，recv 后知道 decode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理解 recv(1024) 是上限不是目标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见过并修复 3 种以上连接类报错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客户端始终带异常处理与 close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http_probe.py 能读到本地服务的响应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029：IP+端口定位服务、客户端主动连接 —— 今天代码里全是它们的影子；Day 022 异常处理：try/except/finally 直接复用到网络代码；Day 028 argparse：作业里给客户端加参数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TCP 服务器编程：bind/listen/accept，写出能服务多个客户端的 echo 服务器。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030 · TCP 客户端编程</dc:title>
  <dc:subject>Day 030 · TCP 客户端编程</dc:subject>
  <dc:creator>0基础计算机与网络安全工程师训练营</dc:creator>
  <cp:lastModifiedBy>0基础计算机与网络安全工程师训练营</cp:lastModifiedBy>
  <cp:revision>1</cp:revision>
  <dcterms:created xsi:type="dcterms:W3CDTF">2026-09-09T23:14:18Z</dcterms:created>
  <dcterms:modified xsi:type="dcterms:W3CDTF">2026-09-09T23:14:18Z</dcterms:modified>
</cp:coreProperties>
</file>