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端口定位主机上的进程，80/3306/22 各归各的服务。
2. B —— 客户端 SYN，服务器 SYN+ACK，客户端再 ACK。
3. 2 次无法让服务器确认'我发的数据客户端能收到'（双方发送、接收能力都要验证），3 次刚好，4 次浪费。
4. B —— socket 是操作系统提供的通信端点/API，可以选择用 TCP 或 UDP。
5. 8000~9999 等自由区间。0~1023 是系统知名端口（80/443/22），占用冲突还常需管理员权限。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IP 定位网络中的主机（找到小区），端口定位主机上的具体进程（找到房间号）。
2. SYN(能听见我吗)→SYN+ACK(能，你能听见我吗)→ACK(能)。2 次缺'服务器发送能力被确认'这一环。
3. socket 是操作系统提供的通信端点（含 IP+端口+协议）；TCP 是 socket 可选用的可靠传输协议；端口是 socket 在传输层的地址编号。
4. 客户端主动发起连接，服务器先 bind 端口再被动等待 accept。连接永远由客户端发起。
5. 127.0.0.1 是本机回环，数据不出网卡，用于本机自测；192.168.1.5 是局域网地址，用于和同网段其他机器通信。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TCP/IP 与 socket 概念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第五周 · 让程序跨机器说话（概念篇）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回顾 TCP/IP 四层模型，说出每一层的代表协议和作用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IP 地址定位主机、端口定位进程：'IP + 端口' 合起来才能找到一次通信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用大白话复述 TCP 三次握手：为什么是 3 次而不是 2 次、4 次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知道 socket 是什么：一个通信端点，应用层使用网络 door 的把手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分清客户端与服务器两个角色：谁主动连（client）、谁守着等（server）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网络是一切安全工作的主战场：不懂 socket，就永远只能用现成工具，看不懂流量、写不出自己的工具。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你前几天写的程序只能在自己电脑里'自言自语' —— 今天开始让它和别的机器对话。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以后学的端口扫描、抓包、漏洞利用，底层全是 socket。概念今天不吃透，第 8 个月 Web 安全寸步难行。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面试高频题：'三次握手讲一下' 'socket 和 TCP 什么关系' —— 今天就是标准答案的雏形。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知识地图：第五周 · 网络编程周，今天打地基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TCP/IP与socket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客户端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服务器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socket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编程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进阶与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Banner抓取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端口扫描器v1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2 周学过'网络是分层信件系统'，今天把那张图升级成能编程的视角。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本周主线：从概念 → 客户端 → 服务器 → 并发 → UDP → 进阶，最后合体成端口扫描器。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今天是纯概念日：动手少，但每个词都会在后面 6 天反复出现，值得多花 10 分钟背熟。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6~7 个月会从'用 socket'升级到'看懂网络协议报文'，今天学的名词就是那时的词汇表。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REVIEW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四层模型回顾：数据下山，故事上山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1517904" y="1051560"/>
            <a:ext cx="7711135" cy="658368"/>
          </a:xfrm>
          <a:prstGeom prst="roundRect">
            <a:avLst>
              <a:gd name="adj" fmla="val 11111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609344" y="1051560"/>
            <a:ext cx="752825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应用层 HTTP / DNS / SMTP —— 你写的程序住这层（本周主角）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5291176" y="1755648"/>
            <a:ext cx="164592" cy="182880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1517904" y="1984248"/>
            <a:ext cx="7711135" cy="658368"/>
          </a:xfrm>
          <a:prstGeom prst="roundRect">
            <a:avLst>
              <a:gd name="adj" fmla="val 11111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609344" y="1984248"/>
            <a:ext cx="752825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传输层 TCP（可靠·有序·慢）/ UDP（快·不可靠）—— 端口在这层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5291176" y="2688336"/>
            <a:ext cx="164592" cy="182880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1517904" y="2916936"/>
            <a:ext cx="7711135" cy="658368"/>
          </a:xfrm>
          <a:prstGeom prst="roundRect">
            <a:avLst>
              <a:gd name="adj" fmla="val 11111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609344" y="2916936"/>
            <a:ext cx="752825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网络层 IP —— 负责跨网络把包送到目标主机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291176" y="3621024"/>
            <a:ext cx="164592" cy="182880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1517904" y="3849624"/>
            <a:ext cx="7711135" cy="658368"/>
          </a:xfrm>
          <a:prstGeom prst="roundRect">
            <a:avLst>
              <a:gd name="adj" fmla="val 11111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609344" y="3849624"/>
            <a:ext cx="7528255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网络接口层 以太网 / Wi-Fi —— 物理搬运行李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548640" y="4434840"/>
            <a:ext cx="11094415" cy="3474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发送方：数据从上到下逐层加信封（封装）→ 接收方：从下到上逐层拆信封（解封装）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548640" y="4892040"/>
            <a:ext cx="11094415" cy="1508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类比升级：第 2 周说'快递分拣中心'，今天精确到——IP 是收货地址（小区），端口是门牌号（房间）。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本周写代码只碰应用层和传输层的交界处，下面两层操作系统替你干活。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安全视角：抓包工具 Wireshark 看到的就是这些层的信封，一层层拆开分析。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与端口：找到那台机器上的那个程序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17904"/>
          <a:ext cx="11094415" cy="914400"/>
        </p:xfrm>
        <a:graphic>
          <a:graphicData uri="http://schemas.openxmlformats.org/drawingml/2006/table">
            <a:tbl>
              <a:tblPr/>
              <a:tblGrid>
                <a:gridCol w="1828800"/>
                <a:gridCol w="4206240"/>
                <a:gridCol w="2926080"/>
                <a:gridCol w="2103120"/>
              </a:tblGrid>
              <a:tr h="51206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概念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作用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例子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类比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IP 地址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定位网络中的一台主机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192.168.1.10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小区地址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 Port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定位主机上的一个进程（0~65535）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80 / 443 / 3306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门牌号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IP + 端口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唯一确定一次通信的目标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192.168.1.10:80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小区+房间号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本机回环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127.0.0.1 永远指自己，测试最安全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127.0.0.1:8000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自家的门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  <p:sp>
        <p:nvSpPr>
          <p:cNvPr id="9" name="Shape 6"/>
          <p:cNvSpPr/>
          <p:nvPr/>
        </p:nvSpPr>
        <p:spPr>
          <a:xfrm>
            <a:off x="548640" y="443484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731520" y="454456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知名端口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0~1023 是系统保留的'知名端口'：80=HTTP、443=HTTPS、22=SSH、3306=MySQL。自己写程序练习时用 8000~9999 这段自由区间，避免冲突也不用管理员权限。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548640" y="5486400"/>
            <a:ext cx="11094415" cy="914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一台服务器一个 IP，却同时开着几十个服务 —— 靠端口区分：80 给网页，22 给 SSH。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netstat -ano（Windows）可以看到本机正在监听的端口 —— 以后排查木马后门的第一步。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端口扫描器的工作原理雏形：把一台主机的 65535 个'门牌号'挨个敲门，看哪些有人应答。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三次握手：人话版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17904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客户端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SYN：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'在吗？我想聊'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069994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517904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517904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服务器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SYN+ACK：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'在的，你哪位？'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865669" y="17373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517904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517904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客户端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ACK：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'我是小明，开聊'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548640" y="3246120"/>
            <a:ext cx="11094415" cy="31546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为什么必须 3 次：双方都要确认'我说的话你能收到，你说的话我也能收到' —— 2 次没法确认服务器的发送能力，4 次纯属浪费。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人话对照：1) 我能听见你吗？ 2) 我能，你能听见我吗？ 3) 我能。达成一致，才正式通话。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握手完成后才进入数据传输；结束通话还有'四次挥手'（断开连接），明天代码里 close 的背后就是它。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安全视角：只发 SYN 不回 ACK = SYN 洪水攻击的经典原理，服务器被半连接占满 —— 你以后必学。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544068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31520" y="555040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半连接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只完成了 SYN、还没握完 3 次的'开口一半'的连接。正常程序转眼会完成它；攻击程序故意挂住几万个，就把服务器的'候客厅'塞爆了。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是什么：通信端点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1737360" y="1234440"/>
            <a:ext cx="7436815" cy="566928"/>
          </a:xfrm>
          <a:prstGeom prst="roundRect">
            <a:avLst>
              <a:gd name="adj" fmla="val 12903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1828800" y="1234440"/>
            <a:ext cx="72539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你的 Python 程序（应用层）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5373472" y="1847088"/>
            <a:ext cx="164592" cy="201168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1737360" y="2093976"/>
            <a:ext cx="7436815" cy="566928"/>
          </a:xfrm>
          <a:prstGeom prst="roundRect">
            <a:avLst>
              <a:gd name="adj" fmla="val 12903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1828800" y="2093976"/>
            <a:ext cx="72539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= 应用与 TCP/IP 之间的'门把手'</a:t>
            </a:r>
            <a:endParaRPr lang="en-US" sz="1300" dirty="0"/>
          </a:p>
        </p:txBody>
      </p:sp>
      <p:sp>
        <p:nvSpPr>
          <p:cNvPr id="13" name="Shape 11"/>
          <p:cNvSpPr/>
          <p:nvPr/>
        </p:nvSpPr>
        <p:spPr>
          <a:xfrm>
            <a:off x="5373472" y="2706624"/>
            <a:ext cx="164592" cy="201168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1737360" y="2953512"/>
            <a:ext cx="7436815" cy="566928"/>
          </a:xfrm>
          <a:prstGeom prst="roundRect">
            <a:avLst>
              <a:gd name="adj" fmla="val 12903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828800" y="2953512"/>
            <a:ext cx="72539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操作系统 TCP/IP 协议栈（传输层+网络层）</a:t>
            </a:r>
            <a:endParaRPr lang="en-US" sz="1300" dirty="0"/>
          </a:p>
        </p:txBody>
      </p:sp>
      <p:sp>
        <p:nvSpPr>
          <p:cNvPr id="16" name="Shape 14"/>
          <p:cNvSpPr/>
          <p:nvPr/>
        </p:nvSpPr>
        <p:spPr>
          <a:xfrm>
            <a:off x="5373472" y="3566160"/>
            <a:ext cx="164592" cy="201168"/>
          </a:xfrm>
          <a:prstGeom prst="down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1737360" y="3813048"/>
            <a:ext cx="7436815" cy="566928"/>
          </a:xfrm>
          <a:prstGeom prst="roundRect">
            <a:avLst>
              <a:gd name="adj" fmla="val 12903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1828800" y="3813048"/>
            <a:ext cx="7253935" cy="56692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3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网卡 → 对方的 socket → 对方的程序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548640" y="4343400"/>
            <a:ext cx="11094415" cy="20574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socket（套接字）= 一台主机的 IP + 端口 + 协议 组成的一个通信端点，就像电话系统的听筒。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打电话类比：socket 是电话机，connect 是拨号，accept 是接听，send/recv 是说话和听，close 是挂断。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不是协议，是操作系统提供给程序的'接口（API）' —— 你通过它使用 TCP/UDP，而不必懂底层报文。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明天开始：socket.socket() 创建电话机，一条 API 都不用背多 —— 会 6 个函数就能写网络程序。</a:t>
            </a:r>
            <a:endParaRPr lang="en-US" sz="13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vs 服务器：谁拨号，谁守机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2011680"/>
                <a:gridCol w="4572000"/>
                <a:gridCol w="4480560"/>
              </a:tblGrid>
              <a:tr h="512064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对比项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客户端 client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 server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角色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主动发起连接的人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守在端口等待连接的人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类比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打电话的人（知道号码才拨）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接电话的人（号码公开，一直等）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必须知道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服务器的 IP + 端口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自己绑定的端口（等别人来找）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生命周期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用完即走，随时可关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7×24 小时循环等待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512064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典型例子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浏览器、你的扫描器、爬虫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20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Nginx、MySQL、sshd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9" name="Text 6"/>
          <p:cNvSpPr/>
          <p:nvPr/>
        </p:nvSpPr>
        <p:spPr>
          <a:xfrm>
            <a:off x="548640" y="4892040"/>
            <a:ext cx="11094415" cy="15087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重点：连接的发起永远是客户端 —— 这决定了两个角色写的代码完全不同（明天 vs 后天）。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安全视角：扫描器是客户端；你写的蜜罐（假服务骗攻击者）是服务器 —— 两个角色都要会写。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一台机器可以同时当两个角色：比如代理服务器，'对外是服务器，对内是客户端'。</a:t>
            </a:r>
            <a:endParaRPr lang="en-US" sz="1300" dirty="0"/>
          </a:p>
        </p:txBody>
      </p:sp>
      <p:sp>
        <p:nvSpPr>
          <p:cNvPr id="10" name="Shape 7"/>
          <p:cNvSpPr/>
          <p:nvPr/>
        </p:nvSpPr>
        <p:spPr>
          <a:xfrm>
            <a:off x="548640" y="5989320"/>
            <a:ext cx="11094415" cy="640080"/>
          </a:xfrm>
          <a:prstGeom prst="roundRect">
            <a:avLst>
              <a:gd name="adj" fmla="val 11429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9808" y="6044184"/>
            <a:ext cx="10692079" cy="5303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预告：Day 030 写客户端（6 个函数），Day 031 写服务器（bind/listen/accept）。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一台服务器只有一个 IP，为什么能同时提供网站、数据库、SSH 三种服务？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有三个网卡    B. 靠端口号区分    C. 有三台 CPU    D. 轮流响应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三次握手的正确顺序是？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ACK→SYN→SYN+ACK    B. SYN→SYN+ACK→ACK    C. SYN→ACK→SYN    D. SYN+ACK→SYN→ACK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为什么握手是 3 次而不是 2 次？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 和 TCP 的关系是？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socket 就是 TCP    B. socket 是使用 TCP/UDP 的编程接口（端点）    C. TCP 是 socket 的一种    D. 没有关系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自己练习写网络程序，端口应该选哪个区间？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以为一台机器只能开一个服务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不知道端口概念，误以为端口=机器数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理解：IP 定位主机，端口定位主机上的每个服务进程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 127.0.0.1 当成'任意地址'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以为它代表别的电脑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127.0.0.1 永远指本机自己；连别的机器要用对方的 IP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认为 socket 是一种协议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把它和 TCP/UDP 混为一谈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socket 是编程接口/通信端点；TCP、UDP 才是协议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背三次握手只记字母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面试说不清'为什么'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用人话记：能听见我吗→能，你能听见我吗→能，开聊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端口是安全排查的第一现场：netstat 看异常监听端口是发现木马后门的常规动作。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SYN 洪水、端口扫描都建立在对握手和端口的理解上 —— 今天懂原理，以后才能防，也才能在授权下测。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蜜罐（honeypot）= 故意开着假端口骗攻击者上钩 —— 就是本 Tomorrow 学的'服务器角色'的反向应用。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在纯概念日动手观察网络：用系统命令亲眼看到 IP、端口和握手的存在。（全程只操作自己的电脑）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命令行运行 ipconfig（Windows）记下本机 IPv4 地址；理解它只在本局域网有效。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运行 netstat -ano | findstr LISTENING，找出本机正在监听的 3 个端口，猜猜各是什么服务。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浏览器打开一个本机没有的地址（如 http://127.0.0.1:9999），观察'连接被拒绝'报错 —— 这就是没有进程守在那个端口。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运行 ping 127.0.0.1 和 ping 局域网另一台机器（或网关），对比响应差异。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把今天的 5 个关键词（IP/端口/三次握手/socket/客户端服务器）各写一句大白话解释，存入 notes\day029.md。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能说出本机 IP 和它的含义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netstat 输出里至少认出 2 个端口对应的服务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亲眼见过'连接被拒绝'并知道它为什么发生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5 个关键词的大白话笔记完成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IP 地址和端口分别解决什么问题？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提示：用'小区地址 / 门牌号'的类比说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用自己的话讲一遍三次握手，并说明为什么 2 次不够。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提示：两军问题：'你能听见吗→能' 只验证了单方向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socket、TCP、端口三者是什么关系？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客户端和服务器最本质的区别是什么？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提示：谁先说话？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127.0.0.1 和 192.168.1.5 有什么区别？什么时候用哪个？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用大白话写一篇 200 字短文《给奶奶解释什么是 socket》，存 notes\day029.md。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用 netstat -ano 找出本机 3 个监听端口，写清端口号和你猜测的服务名。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画出三次握手的示意图（纸拍照或画图软件均可），每步旁边写一句人话。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预习思考：打电话类比里，'查114查号台找号码'对应网络的哪个机制？（明天 connect 时揭晓）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029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不看资料画出 TCP/IP 四层模型并各举 1 个协议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说清 IP 与端口的分工，举出 3 个知名端口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用人话复述三次握手，说出为什么是 3 次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能对非技术人员解释 socket 是什么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分清客户端/服务器角色，知道连接由谁发起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netstat 观察实验完成并有笔记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022 异常处理：try/except/finally —— 本周 socket 编程全程会用到；Day 023-024 文件读写：扫描器报告要写文件，记得 with open；Day 028 argparse：本周工具都要带 --host --port 参数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· TCP 客户端编程：socket.socket()、connect、send/recv，亲手发出第一个跨机器的'你好'。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029 · TCP/IP 与 socket 概念</dc:title>
  <dc:subject>Day 029 · TCP/IP 与 socket 概念</dc:subject>
  <dc:creator>0基础计算机与网络安全工程师训练营</dc:creator>
  <cp:lastModifiedBy>0基础计算机与网络安全工程师训练营</cp:lastModifiedBy>
  <cp:revision>1</cp:revision>
  <dcterms:created xsi:type="dcterms:W3CDTF">2026-09-09T23:14:18Z</dcterms:created>
  <dcterms:modified xsi:type="dcterms:W3CDTF">2026-09-09T23:14:18Z</dcterms:modified>
</cp:coreProperties>
</file>