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JSON 只认 dict/list 等基本类型：to_dict 把对象变成可 json.dump 的 dict，from_dict 在 load 后还原成 Host 对象，两者合起来完成对象与 JSON 的互转。
2. 首次运行时 assets.json 还不存在，直接 open 会抛 FileNotFoundError；先判断即可把'首次运行'当成空资产处理，程序从第一天就可用。
3. 可变默认参数在多次调用间共享同一个列表，一台主机 append 会'污染'所有主机；用 None 占位、函数内新建才能保证每次独立。
4. 挡住用户输入非数字端口时 int() 抛的异常；不挡则程序当场崩溃退出，用户的全部未保存操作丢失。
5. 安全报告按严重度排序：决策者第一眼看到的是最需要处理的高危项；Counter.get(level, 0) 还能让缺省级别显示 0 而不是报错。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JSON 只认 dict/list 等基本类型：to_dict 把对象变成可 json.dump 的 dict，from_dict 在 load 后还原成 Host 对象，两者合起来完成对象与 JSON 的互转。
2. 首次运行时 assets.json 还不存在，直接 open 会抛 FileNotFoundError；先判断即可把'首次运行'当成空资产处理，程序从第一天就可用。
3. 可变默认参数在多次调用间共享同一个列表，一台主机 append 会'污染'所有主机；用 None 占位、函数内新建才能保证每次独立。
4. 挡住用户输入非数字端口时 int() 抛的异常；不挡则程序当场崩溃退出，用户的全部未保存操作丢失。
5. 安全报告按严重度排序：决策者第一眼看到的是最需要处理的高危项；Counter.get(level, 0) 还能让缺省级别显示 0 而不是报错。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月项目：命令行资产管理系统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周 · 代码质量主线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Host 类建模一台资产：IP/主机名/端口列表/风险等级/备注，并实现 to_dict / from_dict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JSON 文件做持久化：保存 load 时格式完整、重启程序后数据不丢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接入 logging：启动 INFO、增删查 INFO、异常 ERROR，全程落盘 assets.log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写出菜单循环：输入 1~7 分发功能，q 退出，非法输入不崩溃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实现导入导出（JSON 互通）与风险统计（Counter 汇总 + 高危清单输出）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资产管理是安全工作的第一步：连有哪些主机、开了什么端口都说不清，防护无从谈起。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这个项目把 30 天所学全部串起来：OOP(24)、异常(22)、JSON(21)、logging(26)、规范(27) —— 一处不落。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它还是第 35 天端口扫描器的地基：扫描器的结果就存进这套资产结构，工具从此有了数据层。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知识地图：月项目：命令行资产管理系统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需求拆解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 个功能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1901038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 类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数据建模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3527755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 持久化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assets.json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154473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 接入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assets.log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781190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菜单循环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增删查实现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8407908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导入导出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+ 风险统计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1003462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验收运行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走一遍全流程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4 周 · 代码质量主线。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本日定位：把第 1 个月所学组装成第一个真正的工具：Host 类建模 + JSON 持久化 + logging 留痕 + 菜单驱动的增删查/导入导出/风险统计。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月项目：命令行资产管理系统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需求拆解：先想清楚，再动手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功能清单：① 添加资产 ② 删除资产 ③ 列出全部 ④ 按关键词查询 ⑤ 导出 JSON ⑥ 导入 JSON ⑦ 风险统计，外加 q 退出。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数据每台主机 5 个字段：ip、hostname、ports（端口列表）、risk（low/medium/high）、note 备注。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先写清'程序 = 数据结构 + 操作'：Host 类管一台，AssetManager 类管全部，main() 管交互。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验收口径先定好：重启不丢数据、乱输入不崩溃、每步操作有日志 —— 这三条也是真实工具的底线。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requirements.txt（脑图版）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需求示意（伪代码）：main() 的骨架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while True: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打印菜单 → 读输入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1添加  2删除  3列表  4查询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5导出  6导入  7统计  q退出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每个分支调用 AssetManager 的对应方法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非法输入：提示后 continue，绝不崩溃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花 15 分钟把 7 个功能写在纸上再开写 —— 项目第一课：动手之前先拆需求。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 类：一台资产的数字档案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__init__ 只收 5 个字段；ports 用 list，risk 默认 'low'（给默认值，调用更省事）。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to_dict / from_dict 是 JSON 持久化的桥：对象 → dict → json.dump；json.load → dict → from_dict 还原。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get_risk_level 用字符串换数字（low=0/high=2），为统计排序做准备；__str__ 让 print 直接可读。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按 Day 027 标准：snake_case、docstring、无魔法数字 —— 月项目代码就是你的作品集。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host.py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host.py —— 一台资产的建模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RISK_ORDER = {"low": 0, "medium": 1, "high": 2}   # 风险 → 数字，供统计排序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ip, hostname="", ports=None, risk="low", note=""):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self.hostname = hostname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self.ports = ports if ports is not None else []   # 避免"可变默认参数"陷阱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self.risk = risk if risk in self.RISK_ORDER else "low"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self.note = note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to_dict(self):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"""转成可 JSON 序列化的 dict。"""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{"ip": self.ip, "hostname": self.hostname,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"ports": self.ports, "risk": self.risk, "note": self.note}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@classmethod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from_dict(cls, 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"""从 dict 还原成 Host（load 后调用）。"""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cls(d["ip"], d.get("hostname", ""), d.get("ports", []),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d.get("risk", "low"), d.get("note", ""))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__str__(self):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ports = ",".join(str(p) for p in self.ports) or "-"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f"{self.ip:&lt;15} {self.hostname:&lt;12} 端口[{ports}] 风险={self.risk}"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 = Host("192.168.1.10", "web01", [22, 80], "medium", "对外网站")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print(h)                                # 一行可读档案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print(Host.from_dict(h.to_dict()))      # 存出去再还原，输出一致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@classmethod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类方法：第一个参数是类本身（习惯写 cls），调用 Host.from_dict(d) 即可造出新对象。与实例方法的区别：它不依赖某个具体实例。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ports=None 再在函数内建 list 的写法，是避开'可变默认参数'陷阱的标准姿势 —— Day 022 异常与函数课埋过的雷。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AssetManager：JSON 持久化与增删查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save/load 各管一个方向：save 把每台 Host.to_dict() 塞进列表再 json.dump；load 反向用 Host.from_dict 还原。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load 前先判断 os.path.exists：首次运行没有 assets.json 时返回空列表，而不是报错。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所有文件操作包 try/except（FileNotFoundError/json.JSONDecodeError/OSError），失败记 ERROR 日志并返回空数据。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ensure_ascii=False 保证中文原样写入；indent=2 让文件人能读；每次改动后立刻 save —— 断电也不丢。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manager.py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manager.py —— 全部资产的管理者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logging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AssetManager: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filename="assets.json"):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self.filename = filename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self.hosts = []                 # Host 对象列表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self.load()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load(self):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"""从 JSON 文件还原资产；文件不存在视为首次运行。"""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os.path.exists(self.filename):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logging.info("首次运行，未找到 %s，从空资产开始", self.filename)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self.hosts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with open(self.filename,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raw = json.load(f)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self.hosts = [Host.from_dict(d) for d in raw]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logging.info("加载 %d 台资产", len(self.hosts))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except (json.JSONDecodeError, OSError)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logging.error("资产文件损坏，已从空开始：%s", 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self.hosts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save(self):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"""全量写回 JSON（ensure_ascii=False 保中文，indent=2 便于人读）。"""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open(self.filename,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json.dump([h.to_dict() for h in self.hosts], f,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ensure_ascii=False, indent=2)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add(self, host):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"""新增资产：IP 重复则拒绝。"""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any(h.ip == host.ip for h in self.hosts):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logging.warning("拒绝重复 IP：%s", host.ip)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self.hosts.append(host)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self.save()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logging.info("新增资产 %s(%s)，当前共 %d 台", host.ip, host.hostname, len(self.hosts))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True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remove(self, ip):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"""按 IP 删除；返回是否删到。"""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before = len(self.hosts)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self.hosts = [h for h in self.hosts if h.ip != ip]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removed = len(self.hosts) &lt; before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removed: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self.save()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logging.info("删除资产 %s", ip)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logging.warning("删除失败，未找到 IP：%s", ip)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removed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find(self, keyword):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"""按 IP 或主机名模糊查询（不区分大小写）。"""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kw = keyword.lower()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[h for h in self.hosts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if kw in h.ip.lower() or kw in h.hostname.lower()]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列表推导式一行完成增删过滤 —— 第 2 周学过的推导式在真实项目里的第一个主场。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main()：菜单循环与交互入口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while True + input() 构成主循环；先打印菜单再分发分支，q 退出前调用 save() 兜底。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交互函数 ask_host() 负责'问用户要数据'，把输入与逻辑分开 —— main 只做分发，不塞业务。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非法输入（数字转 int 失败、字段留空）统一 try/except ValueError，提示后 continue，程序永不崩溃。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顶部 logging.basicConfig(..., filename='assets.log')：程序一启动就有黑匣子，所有增删查全留痕。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main.py（1~4 功能版）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main.py —— 菜单驱动的交互入口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logging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host import Host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manager import AssetManager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logging.basicConfig(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level=logging.INFO,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format="%(asctime)s [%(levelname)s] %(message)s",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filename="assets.log", filemode="a",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ask_host():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"""向用户收集一台新资产的信息（输入与逻辑分离）。"""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ip = input("IP 地址：").strip()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hostname = input("主机名（可回车跳过）：").strip()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ports_raw = input("开放端口，逗号分隔（如 22,80）：").strip()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ports = [int(p) for p in ports_raw.split(",") if p] if ports_raw else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risk = input("风险等级 low/medium/high（默认 low）：").strip() or "low"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note = input("备注（可回车跳过）：").strip()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Host(ip, hostname, ports, risk, note)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mgr = AssetManager()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menu = ("\n===== 资产管理系统 =====\n"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"1.添加  2.删除  3.列出  4.查询\n"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"5.导出  6.导入  7.风险统计  q.退出\n")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while True: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print(menu)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choice = input("&gt; 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choice == "q":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mgr.save()                       # 退出前兜底保存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logging.info("用户退出，数据已保存")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break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elif choice == "1":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if not mgr.add(ask_host()):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print("IP 已存在，未添加")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except ValueError: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print("端口必须是数字，未添加")     # 乱输入不崩溃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elif choice == "2":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ip = input("要删除的 IP：").strip()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print("已删除" if mgr.remove(ip) else "未找到该 IP")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elif choice == "3":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for h in mgr.hosts: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print(h)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not mgr.hosts: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print("（空）还没有任何资产")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elif choice == "4":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kw = input("关键词（IP/主机名）：").strip()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hits = mgr.find(kw)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print(f"找到 {len(hits)} 台")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for h in hits: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print(h)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print("无效选项，请重新输入")      # 5/6/7 分支见下一页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main()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注意菜单 5/6/7 的分支与 ask_host 的容错：下一页把导入导出与统计补完，就得到完整版。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导入导出 + 风险统计：收官两个功能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导出 = 另存一份 JSON 备份（export(filename)）；导入 = 读外部 JSON 合并进来，重复 IP 自动跳过。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统计三板斧：Counter 数风险分布、RISK_ORDER 排序打印、列表推导筛出高危清单。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高危清单是安全报告的雏形：一行一台 high 风险主机，运维拿到手就知道先修谁。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代码可运行清单：host.py / manager.py / main.py 三个文件同目录，python main.py 直接跑。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manager_plus.py + main 补丁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追加到 manager.py 的两个方法 + 统计函数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collections import Counter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export(self, filename="export.json"):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"""把当前资产另存为一份 JSON 备份。"""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open(filename,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json.dump([h.to_dict() for h in self.hosts], f,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ensure_ascii=False, indent=2)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logging.info("导出 %d 台资产到 %s", len(self.hosts), filename)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filename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import_file(self, filename):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"""从外部 JSON 导入资产，重复 IP 自动跳过。"""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with open(filename,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raw = json.load(f)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except (json.JSONDecodeError, OSError)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logging.error("导入失败：%s", 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added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d in raw: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self.add(Host.from_dict(d)):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added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added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risk_report(hosts):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"""风险统计：分布 + 高危清单。"""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dist = Counter(h.risk for h in hosts)          # {'low': 3, 'high': 1}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print("风险分布：")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level in ("high", "medium", "low"):        # 按严重度排序打印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  {level:&lt;8}: {dist.get(level, 0)} 台")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high = [h for h in hosts if h.risk == "high"]  # 高危清单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print(f"\n高危清单（{len(high)} 台）：")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h in high: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 ", h)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main() 菜单补充（接上一页 else 之前）：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elif choice == "5":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print("已导出到", mgr.export())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elif choice == "6":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fn = input("要导入的 JSON 文件名：").strip()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print(f"成功导入 {mgr.import_file(fn)} 台")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elif choice == "7":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risk_report(mgr.hosts)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Counter 是 Day 025 标准库课的复用；到这里 7 个功能全部就位，进入验收运行。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Host.to_dict / from_dict 这一对方法解决了什么问题？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load() 里为什么要先判断 os.path.exists？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ports=None 后再在函数内建空列表，而不直接 def __init__(self, ports=[])？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菜单分支里 try/except ValueError 挡住了什么？不挡会怎样？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risk_report 为什么按 high→medium→low 的顺序打印，而不是按字典顺序？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月项目：命令行资产管理系统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从零写出并验收资产管理系统的完整流程：建文件 → 写代码 → 走全 7 个功能 → 重启验证持久化。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month1 资产管理系统 文件夹，分三个文件写 host.py / manager.py / main.py（照抄并逐行理解，不允许一整块复制）。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运行 python main.py：用菜单 1 添加 3 台资产（包含 1 台 high 风险、1 台故意输错端口制造 ValueError）。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测试菜单 2/3/4：删除 1 台、列出全部、按关键词查询 2 次（命中一次、落空一次）。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测试菜单 5/6/7：导出 export.json 后打开看中文是否正常；再导入同一文件确认重复 IP 被跳过；运行风险统计。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关闭程序重新运行，确认资产还在（持久化生效）；打开 assets.log，核对启动/增删查/退出各有一条记录。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重启后数据不丢（assets.json 正确还原）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输错端口/乱输入只得到提示，程序不崩溃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assets.log 里有至少 8 条带时间戳的记录，含 1 条 WARNING 或 ERROR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Host.to_dict / from_dict 这一对方法解决了什么问题？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load() 里为什么要先判断 os.path.exists？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ports=None 后再在函数内建空列表，而不直接 def __init__(self, ports=[])？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菜单分支里 try/except ValueError 挡住了什么？不挡会怎样？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risk_report 为什么按 high→medium→low 的顺序打印，而不是按字典顺序？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Host 增加 update_note(ip, note) 方法并在菜单里加选项 8，要求改完立刻 save 且写 INFO 日志。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导出功能升级：export 时自动带上时间戳文件名（用 Day 025 的 datetime.strftime），如 export_20260928_2100.json。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test_assets.py：测 to_dict/from_dict 往返一致、重复 IP 拒绝、find 大小写不敏感 —— unittest 全绿。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思考题：如果资产涨到 1 万台，每次全量 save 会有什么问题？把你的改进思路写进 README（下次回来对答案）。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重启后数据不丢（assets.json 正确还原）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输错端口/乱输入只得到提示，程序不崩溃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assets.log 里有至少 8 条带时间戳的记录，含 1 条 WARNING 或 ERROR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月项目：命令行资产管理系统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代码质量与规范：PEP 8 与 unittest；Day 026 · 调试与日志：assert 与 logging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第五周开新篇：TCP/IP 与 socket 概念 —— 从本机程序跨向网络世界。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028 · 月项目：命令行资产管理系统</dc:title>
  <dc:subject>Day 028 · 月项目：命令行资产管理系统</dc:subject>
  <dc:creator>0基础计算机与网络安全工程师训练营</dc:creator>
  <cp:lastModifiedBy>0基础计算机与网络安全工程师训练营</cp:lastModifiedBy>
  <cp:revision>1</cp:revision>
  <dcterms:created xsi:type="dcterms:W3CDTF">2026-09-09T23:14:17Z</dcterms:created>
  <dcterms:modified xsi:type="dcterms:W3CDTF">2026-09-09T23:14:17Z</dcterms:modified>
</cp:coreProperties>
</file>