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缩进永远用 4 个空格（不用 Tab）；变量与函数用 snake_case 小写下划线，类名用 PascalCase，常量用 UPPER_CASE。
2. 外部行为完全不变（输入相同则输出相同），只改善内部结构与可读性；不改任何功能。
3. docstring 写给调用者看（怎么用：参数、返回、异常，help() 可展示）；# 注释写给维护者看（为什么这么实现）。
4. 方法必须以 test_ 开头（否则不被当作测试执行）；. = 通过，F = 断言失败（Failure），E = 代码抛异常（Error）。
5. assertEqual 适合比较具体值，失败时会打印两个值便于定位；assertTrue 适合判断布尔关系（如 a &gt; b、x is None），只有真/假两种信息。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缩进永远用 4 个空格（不用 Tab）；变量与函数用 snake_case 小写下划线，类名用 PascalCase，常量用 UPPER_CASE。
2. 外部行为完全不变（输入相同则输出相同），只改善内部结构与可读性；不改任何功能。
3. docstring 写给调用者看（怎么用：参数、返回、异常，help() 可展示）；# 注释写给维护者看（为什么这么实现）。
4. 方法必须以 test_ 开头（否则不被当作测试执行）；. = 通过，F = 断言失败（Failure），E = 代码抛异常（Error）。
5. assertEqual 适合比较具体值，失败时会打印两个值便于定位；assertTrue 适合判断布尔关系（如 a &gt; b、x is None），只有真/假两种信息。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代码质量与规范：PEP 8 与你的第一份测试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周 · 代码质量主线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说出 PEP 8 的三条硬规矩：4 空格缩进、snake_case 命名、比较单例用 is / is not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亲手把一段坏代码重构成符合规范的好代码，并保持运行结果不变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docstring 写模块/函数说明：一句话用途、Args、Returns、Raises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理解为什么'改完代码要跑测试'，写出第一个 unittest.TestCase 测试类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 assertTrue / assertEqual 两个最常用断言，会读测试输出里的 . 与 F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 个月后你写的扫描器要交给队友维护：现在不养规范，将来全是'只有你看得懂'的负债。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安全工具的 bug 代价是被漏报/误报：unittest 用 30 秒换一次'改动没弄坏老功能'的确认。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面试与团队协作的第一张名片就是代码风格：PEP 8 是 Python 界的通用语。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知识地图：代码质量与规范：PEP 8 与你的第一份测试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PEP 8 是什么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为什么必须学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命名与缩进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snake_case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重构实战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坏代码 → 好代码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docstring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写出说明书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unittest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第一个测试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工具链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pycodestyle 顺手查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4 周 · 代码质量主线。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本日定位：让代码从'能跑'升级为'能交付'：按 PEP 8 统一风格、动手重构坏代码、用 docstring 说明接口、用 unittest 守住正确性。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代码质量与规范：PEP 8 与你的第一份测试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PEP 8：Python 官方风格指南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PEP 8 不是语法规定，不遵守也能跑 —— 但它决定别人（和三个月后的你）读你代码的速度。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缩进：永远用 4 个空格，不用 Tab；两层混用会直接 TabError。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命名：变量/函数 snake_case，类名 PascalCase，常量 UPPER_CASE，模块名短小全小写。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空格：逗号和运算符两侧留空格（a = b + 1），函数调用的括号内侧不留（f(x)）。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两行空行分隔顶层函数与类；单行不要超过 79 个字符（长表达式拆行）。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pep8_rules.py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pep8_rules.py —— 高频规矩对照（左边反例 / 右边正例）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l=[1,2,3]            # 反例：等号无空格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scores = [1, 2, 3]   # ✅ 运算符两侧空格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GetUserData(UserID):   # 反例：函数驼峰 + 参数大写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UserID * 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get_user_data(user_id):      # ✅ snake_case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user_id * 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ipscanner:        # 反例：类名小写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IpScanner:        # ✅ PascalCase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MAX_THREADS = 100   # ✅ 类常量 UPPER_CASE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x == None:   pass    # 反例：与 None 比较用 ==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x is None:   pass    # ✅ 单例比较用 is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PEP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Enhancement Proposal（Python 增强提案）。PEP 8 是其中最出名的一份：风格指南。其他著名的还有 PEP 20（Python 之禅）、PEP 484（类型注解）。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不用背全文：记住今天的 5 条覆盖 90% 日常场景，其余交给检查工具 pycodestyle 帮你盯着。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重构实战：同一段代码，坏与好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重构 = 在不改外部行为的前提下，让代码更可读、更好改 —— 是每天都该做的'打扫房间'。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坏味道清单：含糊命名（x/a1）、重复代码、魔法数字（裸写 3.14/1024）、超长函数、永不使用的变量。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重构手法：重命名、提取函数、魔法数字提成常量、消除重复 —— 每改一步都跑一遍确认结果不变。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先有测试再大改是专业做法：今天先手动验证，明天月项目开始把'跑通'变成习惯。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before.py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before.py —— 三个坏味道全占（能跑，但没人想接手）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calc(a, b):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x in a: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 = t + x * b * 256   # 256 是什么？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nets = [192, 10, 172]        # a 是什么？元素是什么？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print(calc(nets, 4))         # b 是什么？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重构实战：同一段代码，坏与好（续）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重命名：calc → plan_total，a → subnet_counts，b → vlan_count，t → total —— 名字即文档。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魔法数字 256 提成常量 ADDRESSES_PER_SUBNET 并注释含义，让每个数字都有名有姓。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提取函数：把'求和'与'算价'分开，每层函数只做一件事，一行注释说得清。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218688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328416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after.py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3621024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after.py —— 重构后：名字会说话，数字有名字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ADDRESSES_PER_SUBNET = 256   # 一个 /24 子网的地址数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subnet_total(subnet_counts):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"""所有网段的地址总数：sum(各网段子网数) × 每个 /24 的地址数。"""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sum(subnet_counts) * ADDRESSES_PER_SUBNET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plan_total(subnet_counts, vlan_count):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"""整个规划的总地址数：地址总数 × VLAN 数。"""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subnet_total(subnet_counts) * vlan_count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subnet_counts = [192, 10, 172]   # 三个网段里的 /24 子网数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print(plan_total(subnet_counts, 4))   # 与 before.py 输出完全一致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自检：python before.py 与 python after.py 的输出必须相同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验收标准只有一条：行为不变。重构不是'改进功能'，是把'能跑'变成'能读'，功能一行都不动。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docstring：给函数配说明书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docstring 是写在函数/类/模块开头的一对三引号字符串，help() 与多数 IDE 直接展示它。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最小结构：第一句话说明用途；Args 列参数含义；Returns 写返回值；Raises 写会抛的异常。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它和注释的分工：docstring 解释'怎么用'（面向调用者），# 注释解释'为什么这么写'（面向维护者）。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28 天月项目的每个函数都要有 docstring —— 这是验收标准之一。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demo_doc.py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demo_doc.py —— docstring 三段式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scan_port(host, port, timeout=1.0):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"""探测目标主机的单个 TCP 端口是否开放。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Args: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host: 目标 IP 或主机名（仅限授权目标）。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port: 目标端口，1~65535 的整数。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timeout: 超时秒数，默认 1.0。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bool: 端口开放返回 True，否则 False。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Raises: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ValueError: port 不在 1~65535 范围时抛出。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1 &lt;= port &lt;= 65535: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raise ValueError(f"端口越界: {port}")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port in (22, 80)      # 演示用假实现，Day 035 换真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help(scan_port)                  # 看看 docstring 是怎么被展示的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help()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内置函数，打印对象的 docstring。写好 docstring 后，别人不用读你的源码就知道怎么调用 —— 这就是接口自解释。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unittest：让测试替你回归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unittest 是标准库自带的测试框架：import unittest 就用，不用安装。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写法三步：建类继承 unittest.TestCase；写 test_ 开头的方法；方法里用 assertEqual/assertTrue 断言结果。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运行：文件末尾 if __name__ == '__main__': unittest.main()，或命令行 python -m unittest 文件名。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输出里每个 test 方法是一个字符：通过=. 失败=F 出错=E；测试互相独立，一个挂了不影响其他。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价值场景：昨天重构前先补测试 → 重构 → 再跑测试全绿，这就是'行为不变'的机器证明。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demo_unittest.py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demo_unittest.py —— 第一个测试：测昨天学的 logging 级别数字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unittest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level_no(name):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"""把级别名转成数字；未知级别抛 ValueError。"""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levels = {"DEBUG": 10, "INFO": 20, "WARNING": 30, "ERROR": 40, "CRITICAL": 50}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name not in levels: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raise ValueError(f"未知级别: {name}")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levels[name]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TestLevelNo(unittest.TestCase):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test_known_levels(self):                 # 正常路径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self.assertEqual(level_no("DEBUG"), 10)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self.assertEqual(level_no("CRITICAL"), 50)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test_unknown_level_raises(self):         # 异常路径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self.assertRaises(ValueError):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level_no("FATAL")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test_ordering(self):                     # 大小关系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self.assertTrue(level_no("ERROR") &gt; level_no("WARNING"))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unittest.main()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运行输出末尾应有：Ran 3 tests ... OK（三个点 = 三个测试全过）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demo_doc.py 的 scan_port 也补上测试：合法端口 True/False 各一条、65536 抛 ValueError 一条 —— 下次改动它，测试替你把关。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PEP 8 对缩进和命名各有一条最核心的规定，分别是什么？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重构的验收标准是什么？改功能吗？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docstring 和 # 注释分别写给谁看？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unittest 的测试方法必须满足什么命名？输出中的 . F E 各代表什么？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assertEqual(a, b) 和 assertTrue(expr) 各适合什么场景？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代码质量与规范：PEP 8 与你的第一份测试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完整走一遍专业流程：检查风格 → 重构 → 写 docstring → 用 unittest 验证行为不变。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day027 文件夹，抄写 before.py 并运行，记下输出值；把三个坏味道（命名/魔法数字/无说明）圈出来。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动手重构成 after.py：重命名 + 提常量 + 加 docstring，每改一步运行一次，最终输出必须与 before.py 完全相同。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命令行 pip install pycodestyle 后执行 pycodestyle after.py，输出为空即风格达标（有警告就改到空）。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为 after.py 的 plan_total 写 docstring（Args/Returns），再用 help(plan_total) 确认展示正常。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照 demo_unittest.py 的样子写 test_after.py：测 subnet_total 正常值、空列表返回 0、plan_total 与旧结果一致，python -m unittest 运行到全绿。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after.py 与 before.py 输出一致，且 pycodestyle 零告警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help() 能显示自己写的 docstring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unittest 运行结果出现 OK，测试数 ≥ 3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PEP 8 对缩进和命名各有一条最核心的规定，分别是什么？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重构的验收标准是什么？改功能吗？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docstring 和 # 注释分别写给谁看？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unittest 的测试方法必须满足什么命名？输出中的 . F E 各代表什么？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assertEqual(a, b) 和 assertTrue(expr) 各适合什么场景？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Day 024 的 Host 类按 PEP 8 重构一遍：命名、空行、docstring 全补齐，并保证行为不变。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为重构后的 Host 写 test_host.py：至少 3 个测试（创建属性、一个方法返回值、一个非法输入抛异常）。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运行 pycodestyle 检查最近 3 天写过的任一脚本，把告警数清零，记录清掉了几处。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思考题：unittest 输出里出现 'Ran 3 tests ... FAILED (failures=1)' 时，你的下一步动作是什么？为什么不是直接改测试？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after.py 与 before.py 输出一致，且 pycodestyle 零告警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help() 能显示自己写的 docstring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unittest 运行结果出现 OK，测试数 ≥ 3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代码质量与规范：PEP 8 与你的第一份测试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调试与日志：assert 与 logging；Day 025 · 标准库实战：datetime/random/time/os/sys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月项目：命令行资产管理系统 —— 把这一个月学的 OOP、JSON、logging、规范全部组装成真正的工具。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027 · 代码质量与规范：PEP 8 与你的第一份测试</dc:title>
  <dc:subject>Day 027 · 代码质量与规范：PEP 8 与你的第一份测试</dc:subject>
  <dc:creator>0基础计算机与网络安全工程师训练营</dc:creator>
  <cp:lastModifiedBy>0基础计算机与网络安全工程师训练营</cp:lastModifiedBy>
  <cp:revision>1</cp:revision>
  <dcterms:created xsi:type="dcterms:W3CDTF">2026-09-09T23:14:17Z</dcterms:created>
  <dcterms:modified xsi:type="dcterms:W3CDTF">2026-09-09T23:14:17Z</dcterms:modified>
</cp:coreProperties>
</file>