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没有级别（无法分级过滤）、没有时间戳（无法对时间线）、不能自动落文件（长期运行留不下记录）；另外临时 print 忘删还会泄露敏感信息。
2. 默认 WARNING。import logging 后调用 logging.basicConfig(level=logging.DEBUG)，之后 logging.debug(...) 就会输出。
3. 不适合。python -O 运行时所有 assert 被跳过，校验会静默失效；输入校验必须用 if + raise（ValueError/TypeError）。
4. 它只在第一次产生日志前生效；如果之前已经调用过 logging.debug/error 等函数（root logger 已有配置），再调用 basicConfig 就被忽略。
5. 形如 2026-09-09 20:30:01 [WARNING] 端口 3389 对外开放：时间 + 中括号级别 + 消息内容。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没有级别（无法分级过滤）、没有时间戳（无法对时间线）、不能自动落文件（长期运行留不下记录）；另外临时 print 忘删还会泄露敏感信息。
2. 默认 WARNING。import logging 后调用 logging.basicConfig(level=logging.DEBUG)，之后 logging.debug(...) 就会输出。
3. 不适合。python -O 运行时所有 assert 被跳过，校验会静默失效；输入校验必须用 if + raise（ValueError/TypeError）。
4. 它只在第一次产生日志前生效；如果之前已经调用过 logging.debug/error 等函数（root logger 已有配置），再调用 basicConfig 就被忽略。
5. 形如 2026-09-09 20:30:01 [WARNING] 端口 3389 对外开放：时间 + 中括号级别 + 消息内容。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调试与日志：让程序自己告诉你哪里坏了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周 · 代码质量主线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说出 print 调试的三大局限：忘了删、没有级别、不能定向输出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assert 断言在开发期把错误拦截在源头，理解 -O 优化开关对 assert 的影响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 logging 五个级别 DEBUG/INFO/WARNING/ERROR/CRITICAL 的分工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logging.basicConfig 配置格式、级别与输出文件（filename）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能用 debug/info/warning/error 记录一次带时间戳的完整运行过程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调试是临时的创可贴：上线前忘了删就是信息泄露，第 42 天的爬虫里就见过 print 满屏的痛。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真实安全工具一跑几小时：没有日志，出了错你既不知道何时、也不知道为何。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是所有正式 Python 项目的标配 —— 从月项目开始，你的代码要有'黑匣子'。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知识地图：调试与日志：让程序自己告诉你哪里坏了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调试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为什么不够用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开发期断言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五大级别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basicConfig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格式与级别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输出到文件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FileHandler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对比实验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vs logging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4 周 · 代码质量主线。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本日定位：告别满天飞的 print，学会用 assert 守住假设、用 logging 按级别留下可追踪的运行记录。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调试与日志：让程序自己告诉你哪里坏了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调试：为什么不够用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是'一次性创可贴'：加几行、看一眼、删几行，删漏了就留进生产代码。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没有级别：排错信息、正常信息、警告混在一起，成千上万行输出里找不到重点。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没有时间戳：日志的核心是'何时发生了什么'，print 出来的东西事后无法对时间线。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只能进屏幕：没法自动存文件，程序跑几小时、崩在半夜，你什么都留不下。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安全视角：临时 print 常把密码、内网 IP 打到终端 —— 泄露事故的经典来源。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debug_print.py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debug_print.py —— print 调试的经典"翻车现场"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login(user, pwd):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print("start login")            # ① 调试信息：上线前必须删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user == "admin":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print("checking pwd:", pwd) # ② 灾难：把密码打到了屏幕上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pwd == "s3cret":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print("ok")             # ③ 正常信息也用 print：无法分级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True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print("done")                   # ④ 这行是成功还是失败？print 说不了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login("admin", "s3cret")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输出全是平级的字符串：哪行是排错？哪行是业务？哪行是警告？——分不出来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不是不能用：本地快速试验时它最顺手。但在要留下记录、要给别人看、要跑很久的代码里，一律换 logging。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assert：把假设写进代码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 条件, 消息：条件为真继续跑；条件为假立刻抛 AssertionError 并打印消息。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适合表达'这一步之后必须成立的假设'：除数不为 0、列表非空、类型符合预期。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它把'悄悄出错、错在很久以后'变成'当场爆炸、指明位置' —— 排错距离大幅缩短。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关键特性：python -O 运行时 assert 全部被跳过 —— 所以绝不能用 assert 做参数校验或安全检查。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生产代码里的输入检查用 if + raise ValueError / TypeError，assert 只服务于开发期自检。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demo_assert.py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demo_assert.py —— assert 让错误"当场爆炸"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div(a, b):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assert b != 0, "除数不能为 0"       # 假设：调用方保证 b 非零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assert isinstance(a, (int, float)), "a 必须是数字"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a / 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print(div(10, 2))    # 5.0，两个断言都通过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print(div(10, 0))    # AssertionError: 除数不能为 0 —— 立刻指到这一行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命令行加 -O 再跑：python -O demo_assert.py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所有 assert 被跳过，div(10, 0) 直接抛 ZeroDivisionError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AssertionError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断言失败时抛出的异常。看到它先查断言条件：是假设错了，还是调用方传了非法数据 —— 两者都是有价值的线索。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一句话记住 assert 的定位：它是写给开发者看的'这里必须成立'，不是写给用户的错误提示。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五大级别：给消息分级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DEBUG(10)：排错细节，平时给开发者看；INFO(20)：正常里程碑，程序走到哪一步；WARNING(30)：不对劲但还能继续；ERROR(40)：一个操作失败；CRITICAL(50)：整体可能崩。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默认级别是 WARNING：低于它的 DEBUG/INFO 不输出 —— 这就是'按需开关'的实现方式。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级别同时是过滤器：开发时降到 DEBUG 看全部，上线升到 WARNING 只听警报。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对应真实运维：ERROR 出现要处理，WARNING 持续出现要警惕 —— 面试和值班都用得上。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demo_levels.py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demo_levels.py —— 五个级别一眼看懂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logging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logging.debug("变量 x 的值是 %s", 42)            # 默认级别下被过滤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logging.info("程序正常启动")                      # 默认级别下被过滤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logging.warning("磁盘剩余空间只剩 %d%%", 10)       # ↓ 默认从这行开始输出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logging.error("连接数据库失败")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logging.critical("服务即将退出")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终端输出（默认级别 WARNING）—— 格式为 级别:记录器名:消息：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WARNING:root:磁盘剩余空间只剩 10%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ERROR:root:连接数据库失败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CRITICAL:root:服务即将退出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root logger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不配置任何东西时，logging.debug 等模块级函数走的是'根记录器'。入门阶段用它足够；以后学多模块日志再分命名空间。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basicConfig：格式、级别与输出文件一次配好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basicConfig 是一次性开关：程序里第一次产生日志前调用才生效，之后调用无效。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level=logging.DEBUG：把最低级别降到 DEBUG，低于它的都被过滤掉。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format 里最常用的四个占位符：%(asctime)s 时间、%(levelname)s 级别、%(name)s 记录器名、%(message)s 内容。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filename='app.log'：日志写进文件而不是屏幕；filemode='a' 追加（默认），'w' 每次覆盖。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安全习惯：日志里不记录密码、密钥、token —— 日志文件是攻击者的第一份礼物。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demo_config.py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demo_config.py —— 真实项目开头三件套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logging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logging.basicConfig(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level=logging.DEBUG,                      # 最低放行 DEBUG，往上全放行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format="%(asctime)s [%(levelname)s] %(message)s",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datefmt="%Y-%m-%d %H:%M:%S",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logging.debug("开始读取配置文件")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logging.info("配置读取完成，共 3 项")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logging.warning("发现旧版字段 name，建议改用 hostname")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终端输出示例：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2026-09-09 20:30:01 [DEBUG] 开始读取配置文件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2026-09-09 20:30:01 [INFO] 配置读取完成，共 3 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2026-09-09 20:30:01 [WARNING] 发现旧版字段 name，建议改用 hostname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format 里的 %(asctime)s、%(levelname)s 是 logging 的固定占位符语法，写错会直接抛异常 —— 先抄对，再改。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输出到文件 + 对比实验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 basicConfig 加 filename='app.log'，日志立刻从屏幕转进文件，程序跑多久都留痕。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filemode 默认 'a' 追加：多次运行的历史全部保留，能对出完整时间线。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对比实验：同一程序用 print 与 logging 各写一遍，关闭屏幕后谁能还原现场？答案只有 logging。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下一步预告：更细的控制（同时输出到屏幕和文件）用 FileHandler/StreamHandler，第 28 天月项目直接用 basicConfig 就够。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demo_file.py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demo_file.py —— 日志落盘：跑多久都能查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logging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logging.basicConfig(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level=logging.INFO,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format="%(asctime)s [%(levelname)s] %(message)s",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filename="app.log",        # 日志写入文件，不再刷屏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filemode="a",              # a=追加（默认）；w=每次覆盖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logging.info("程序启动，开始扫描任务")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port in [22, 80, 443]: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logging.info("探测端口 %s 完成", 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logging.warning("端口 3389 对外开放，建议复核防火墙策略")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logging.info("任务结束，共探测 3 个端口")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print("程序已结束，日志在 app.log —— 用记事本打开看看")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运行两次再打开 app.log：两次的时间戳都在，这就是时间线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自检红线：打开 app.log 搜一搜有没有密码、IP 之外的敏感信息 —— 日志先脱敏，是安全工程师的职业本能。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调试相比 logging，最大的三个短板是什么？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默认级别是哪个？写两行代码让 DEBUG 也输出到终端。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 适合做用户输入校验吗？为什么？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basicConfig 为什么有时'不生效'？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format="%(asctime)s [%(levelname)s] %(message)s" 输出的一行大概长什么样？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调试与日志：让程序自己告诉你哪里坏了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亲手体会 print 的失效，再用 logging 把同一个程序改造成可追踪、可归档的正式版。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day026 文件夹，写入并运行 debug_print.py，观察 4 条 print 输出：试着指出哪条是错误、哪条是正常 —— 做不到就对了。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写入并运行 demo_assert.py：先看到 AssertionError，再用 python -O demo_assert.py 重跑，观察 assert 被跳过。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demo_levels.py，确认默认只输出 WARNING 及以上；把 level 改成 logging.DEBUG 再跑，5 条全部出现。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运行 demo_config.py，观察带时间戳的格式化输出；故意把 %(levelname)s 写错一次，读一遍报错再改回来。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运行 demo_file.py 两次，打开 app.log 确认两次运行的时间线都在；用 logging 重写 debug_print.py 的 login 函数，密码绝不出现在日志里。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能说出 print 调试的三个局限，并举出一次它'删漏了'的场景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-O 对 assert 的影响能用自己的话解释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app.log 里能看到带时间戳和级别的至少 6 行记录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调试相比 logging，最大的三个短板是什么？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默认级别是哪个？写两行代码让 DEBUG 也输出到终端。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assert 适合做用户输入校验吗？为什么？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basicConfig 为什么有时'不生效'？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format="%(asctime)s [%(levelname)s] %(message)s" 输出的一行大概长什么样？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Day 025 的标准库练习脚本加上 logging：启动 INFO、每个模块 INFO、异常 ERROR，输出到 day026.log 并跑通一次。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给昨天任何一个函数加 3 个 assert（参数类型、非空、范围），故意传错一次，抄下 AssertionError 的完整报错。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check_log.py：读取 app.log，统计其中 WARNING 和 ERROR 各有多少行（字符串方法即可），打印统计结果。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思考题：日志级别升到 CRITICAL 再运行 demo_levels.py，屏幕上还剩几条？为什么这样的'一键降噪'在排查生产事故时很有用？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 print 调试的三个局限，并举出一次它'删漏了'的场景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-O 对 assert 的影响能用自己的话解释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app.log 里能看到带时间戳和级别的至少 6 行记录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调试与日志：让程序自己告诉你哪里坏了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标准库实战：datetime/random/time/os/sys；Day 024 · OOP 基础：类、属性与方法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027 · 代码质量与规范：PEP 8、重构与 unittest —— 让代码从'能跑'变成'能交付'。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026 · 调试与日志：让程序自己告诉你哪里坏了</dc:title>
  <dc:subject>Day 026 · 调试与日志：让程序自己告诉你哪里坏了</dc:subject>
  <dc:creator>0基础计算机与网络安全工程师训练营</dc:creator>
  <cp:lastModifiedBy>0基础计算机与网络安全工程师训练营</cp:lastModifiedBy>
  <cp:revision>1</cp:revision>
  <dcterms:created xsi:type="dcterms:W3CDTF">2026-09-09T23:14:17Z</dcterms:created>
  <dcterms:modified xsi:type="dcterms:W3CDTF">2026-09-09T23:14:17Z</dcterms:modified>
</cp:coreProperties>
</file>