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C —— f = format（对象变字符串给人看），p = parse（字符串变对象供计算）。
2. B —— 浮点时间戳；datetime.fromtimestamp() 可转回可读时间。
3. C —— timedelta 表示时长，可与时钟对象加减。
4. 固定间隔形成规律易被监控识别；随机间隔打散节奏。同时避免请求过快打挂目标。只用于授权环境。
5. 键不存在时前者返回默认值不报错；后者直接抛 KeyError 使程序崩溃。
6. C —— argv[0] 是脚本名，用户参数从 argv[1] 开始。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datetime.now().strftime("%Y年%m月%d日 %H时%M分")
2. time.time() - issued &gt; 30 * 60 为 True 即过期。
3. (datetime.now() - timedelta(days=datetime.now().weekday() + 7)).strftime("%Y-%m-%d")（weekday(): 周一=0）
4. uniform 返回随机浮点小数；randint 返回随机整数（含两端）。
5. 键不存在会抛 KeyError 崩溃；用 .get(key, 默认值) 更稳，还能提示“未配置”。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标准库实战：datetime / random / time / os / sys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第四周 · 用好 Python 自带的工具箱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datetime 获取当前时间、按需格式化输出（strftime）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理解时间戳 timestamp：一串数字背后的含义，会存、会换算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timedelta 做“时间加减法”：算昨天、算 7 天后、算耗时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random 生成随机数，并理解“随机延迟”在扫描中的作用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time.sleep 控制程序节奏，避免把目标/自己搞崩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os.environ 读配置、sys.argv 收参数 —— 写出像样的命令行工具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日志、会话过期、取证时间线……安全工作的一半都在跟“时间”打交道，不会 datetime 寸步难行。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固定间隔的扫描一眼就被识别：真实工具都用随机间隔，今天你学到它的原理。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密码、API 地址不该写死在代码里：环境变量（os.environ）是业界的标准做法。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一个工具能不能用，第一眼就看它的参数接口 —— sys.argv 是命令行工具的门面。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知识地图：第 25 天 · 标准库“实战周”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Day21~22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文件/异常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正则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OOP基础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标准库实战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调试与日志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代码质量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 3 周你学会了“造零件”（函数/类/正则），这周开始“组装整机”：把标准库变成真正的工具。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 5 个模块是写任何实用工具的底座：时间、随机、节奏、配置、参数。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28 的月项目「资产管理系统」会用到今天的每一个知识点。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标准库 = Python 安装时就自带的工具箱。import 就能用，不用安装任何东西。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DATETIME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datetime：拿到“现在”，并按你的格式说话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00400"/>
          </a:xfrm>
          <a:prstGeom prst="roundRect">
            <a:avLst>
              <a:gd name="adj" fmla="val 228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datetime_basics.py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651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datetime import datetime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now = datetime.now()            # 现在的时刻（对象，不是字符串）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print(now)                      # 2026-09-09 19:30:52.123456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print(type(now))                # &lt;class 'datetime.datetime'&gt;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strftime = 把时间对象 → 按格式变成字符串（f = format）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print(now.strftime("%Y-%m-%d %H:%M:%S"))   # 2026-09-09 19:30:52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print(now.strftime("%Y/%m/%d"))            # 2026/09/09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print(now.strftime("%H点%M分"))            # 19点30分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strptime = 把字符串 → 解析成时间对象（p = parse）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 = datetime.strptime("2026-09-01 08:00", "%Y-%m-%d %H:%M")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print(t.year, t.month, t.day)   # 2026 9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983480"/>
          <a:ext cx="11094415" cy="914400"/>
        </p:xfrm>
        <a:graphic>
          <a:graphicData uri="http://schemas.openxmlformats.org/drawingml/2006/table">
            <a:tbl>
              <a:tblPr/>
              <a:tblGrid>
                <a:gridCol w="2377440"/>
                <a:gridCol w="5120640"/>
                <a:gridCol w="3593592"/>
              </a:tblGrid>
              <a:tr h="38404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格式符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%Y-%m-%d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年-月-日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2026-09-09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%H:%M:%S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时:分:秒（24小时制）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19:30:52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%A / %B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星期名 / 月份名（英文）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Wednesday / September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Shape 9"/>
          <p:cNvSpPr/>
          <p:nvPr/>
        </p:nvSpPr>
        <p:spPr>
          <a:xfrm>
            <a:off x="548640" y="5989320"/>
            <a:ext cx="11094415" cy="566928"/>
          </a:xfrm>
          <a:prstGeom prst="roundRect">
            <a:avLst>
              <a:gd name="adj" fmla="val 11290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31520" y="6099048"/>
            <a:ext cx="10728655" cy="3474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strftime vs strptime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记忆法：f = format（对象→字符串，给人看），p = parse（字符串→对象，给程序算）。日志记录用 strftime，解析日志时间用 strptime。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TIMESPAN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时间戳与 timedelta：时间的算术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4206240"/>
          </a:xfrm>
          <a:prstGeom prst="roundRect">
            <a:avLst>
              <a:gd name="adj" fmla="val 173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timestamp_demo.py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657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datetime import datetime, timedelta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时间戳：从 1970-01-01 00:00 到现在经过的秒数（UTC基准）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ts = time.time()                       # 1789325452.123 —— 一串浮点数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print(datetime.fromtimestamp(ts))      # 时间戳 → 可读时间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登录令牌的有效期就是这样判定的：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issued = 1789320000                    # 假设 token 在这个时刻签发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expired = time.time() - issued &gt; 3600  # 超过 3600 秒 = 1 小时？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print("token 是否已过期:", expired)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timedelta：两个时间点相减得到“时长”，也可以直接加减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now = datetime.now()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yesterday = now - timedelta(days=1)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next_week  = now + timedelta(days=7)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print(yesterday.strftime("%Y-%m-%d"), next_week.strftime("%Y-%m-%d"))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start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total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 in range(1_000_000):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total += 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end = time.time()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print(f"循环耗时 {end - start:.3f} 秒")   # 顺手学会测量程序耗时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5897880"/>
            <a:ext cx="11094415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4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为什么存时间戳不存字符串？—— 好比较（纯数字比大小）、好计算、不受时区格式影响。数据库里到处都是它。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RANDOM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random + time.sleep：让工具学会“随机喘气”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566160"/>
          </a:xfrm>
          <a:prstGeom prst="roundRect">
            <a:avLst>
              <a:gd name="adj" fmla="val 20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random_scan_sim.py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random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print(random.randint(1, 100))        # 1~100 的随机整数（含两端）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print(random.uniform(1.0, 3.0))      # 随机小数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print(random.choice(["ftp", "ssh", "http"]))   # 随机挑一个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print(random.random())               # 0.0 ~ 1.0 的小数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实战：模拟“对 5 个端口做检查”，每次间隔随机 0.5~2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[22, 80, 443, 3389, 8080]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port in 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delay = random.uniform(0.5, 2.0)     # 随机延迟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print(f"检查端口 {port}，等待 {delay:.2f} 秒 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time.sleep(delay)                    # sleep 让程序暂停指定秒数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  -&gt; 端口 {port} 检查完成")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5303520"/>
            <a:ext cx="11094415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固定间隔（如每隔整 1 秒打一次）会形成明显的规律，监控端一抓一个准；随机间隔打散了节奏。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 sleep 的“火力全开”也很糟：把测试目标打挂 = 事故，把网络打满 = 自己也没法干活。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sleep 的单位是秒：0.5 就是半秒。它阻塞整个程序 —— 后面学多线程时你会回头想起这句话。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再次强调：任何“模拟扫描”只对自己的实验机 / 靶场进行，未授权探测别人的机器是违法行为。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CONFIG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os.environ + sys.argv：配置与参数是工具的门面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931920"/>
          </a:xfrm>
          <a:prstGeom prst="roundRect">
            <a:avLst>
              <a:gd name="adj" fmla="val 186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greet_tool.py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383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os.environ：读环境变量（操作系统级的“全局配置”）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db_host = os.environ.get("DB_HOST", "127.0.0.1")   # 有则用，没有给默认值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print("数据库地址:", db_host)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约定俗成：SECRET / KEY 类的东西绝不硬编码，从环境变量拿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api_key = os.environ.get("MY_API_KEY")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not api_key: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print("警告：未设置 MY_API_KEY，部分功能不可用")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sys.argv 复习：命令行参数列表，argv[0] 是脚本名本身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运行方式：python greet_tool.py 192.168.1.10 -n 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print("参数个数:", len(sys.argv))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print("脚本名:", sys.argv[0])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print("第1个参数:", sys.argv[1] if len(sys.argv) &gt; 1 else "(未提供)")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缺参数就打印用法退出 —— 这是每个正经工具的基本素养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len(sys.argv) &lt; 2: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print(f"用法: python {sys.argv[0]} &lt;目标IP&gt; [次数]")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sys.exit(1)                      # 退出码 1 表示“出错结束”，0 表示正常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5623560"/>
            <a:ext cx="11094415" cy="685800"/>
          </a:xfrm>
          <a:prstGeom prst="roundRect">
            <a:avLst>
              <a:gd name="adj" fmla="val 10667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5678424"/>
            <a:ext cx="10692079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硬编码密码/IP/密钥是真实项目第一大低级错误：代码一旦上传 Git，秘密就永久暴露。环境变量 = 把秘密和代码分开。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PUT TOGETHER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串起来：一个带时间戳与随机节奏的小工具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794760"/>
          </a:xfrm>
          <a:prstGeom prst="roundRect">
            <a:avLst>
              <a:gd name="adj" fmla="val 192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asset_probe.py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246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asset_probe.py —— 综合 today 全部知识的最小工具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sys, time, random, os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datetime import datetime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log(msg):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stamp = datetime.now().strftime("%Y-%m-%d %H:%M:%S")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print(f"[{stamp}] {msg}")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len(sys.argv) &lt; 2: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print(f"用法: python {sys.argv[0]} &lt;目标&gt; [次数]")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sys.exit(1)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target = sys.argv[1]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rounds = int(sys.argv[2]) if len(sys.argv) &gt; 2 else 3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env_note = os.environ.get("LAB_NOTE", "(未设置 LAB_NOTE)")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log(f"开始探测 {target}，共 {rounds} 轮 | 环境: {env_note}")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i in range(1, rounds + 1):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time.sleep(random.uniform(0.3, 1.2))       # 随机喘气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log(f"第 {i}/{rounds} 轮探测完成")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log("全部完成")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运行：python asset_probe.py 127.0.0.1 3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1094415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对照检查：argv 收目标（参数）、environ 读说明（配置）、random+sleep 控节奏、strftime 打时间戳 —— 四个模块各就各位。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 log() 函数的写法，正是 Day 26 正式学 logging 模块前的“手工版”，明天你会看到专业版。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strftime 和 strptime 的方向分别是什么？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都是字符串→对象    B. 都是对象→字符串    C. f:对象→字符串，p:字符串→对象    D. f:字符串→对象，p:对象→字符串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time.time() 返回的是什么？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当前时间的字符串    B. 时间戳（1970年起经过的秒数）    C. 时区信息    D. timedelta 对象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now - timedelta(days=7) 得到什么？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报错    B. 7 秒前的时刻    C. 7 天前的 datetime    D. 数字 7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扫描工具为什么要加随机延迟？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os.environ.get("KEY", "默认值") 比直接 os.environ["KEY"] 好在哪？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sys.argv[0] 存的是什么？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第一个用户参数    B. 参数个数    C. 脚本文件名本身    D. 环境变量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strftime 和 strptime 记混用反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 或解析失败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记牢 f=format 输出字符串、p=parse 解析字符串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time.sleep(500) 想睡 0.5 秒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程序卡住 500 秒像死机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sleep 单位是秒，小数用 0.5 写法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密码/密钥硬编码在代码里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代码一分享秘密就泄露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一律 os.environ.get() 读取，配默认值兜底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len(sys.argv) 不检查直接取 argv[1]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IndexError 崩溃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先判断参数个数，不足就打印用法并 sys.exit(1)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时间戳判定令牌有效期：登录态、验证码、API 签名都靠“当前时间戳 - 签发时间戳 &lt; 有效期”来做 —— 攻击者伪造过期令牌的尝试就死在这一行判断上。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随机延迟与限速：真实渗透测试工具都带 --delay/--jitter 参数，礼貌且低调地探测授权目标；无节制的请求既是攻击特征也是事故源头。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秘密与代码分离（环境变量）是安全开发的铁律：一个硬编码的 API Key 泄露，可能让整个公司云账号被盗。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 lab_probe.py：用 argv 接收目标名与轮数，每轮随机延迟后打印带时间戳的日志，配置从环境变量读取。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day025 文件夹与 lab_probe.py，搭好 main() 与 if __name__ == "__main__" 骨架。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实现 log(msg) 函数：用 strftime 打出 [年-月-日 时:分:秒] 前缀。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sys.argv 接收目标与轮数；缺参数时打印用法并 sys.exit(1)。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循环中 time.sleep(random.uniform(0.5, 2.0))，打印“第 i/N 轮完成”。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os.environ.get("LAB_NOTE", "默认值") 读一条环境变量并打印；用 set LAB_NOTE=我的实验机（cmd）或 $env:LAB_NOTE="我的实验机"（PowerShell）设置后对比效果。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lab_probe.py（不带参数）打印用法并以退出码 1 结束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lab_probe.py 127.0.0.1 3 每轮间隔肉眼可见不同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每行输出都带 [日期 时间] 前缀，LAB_NOTE 设置后内容随之变化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把当前时间格式化为「2026年09月09日 19时30分」写出 strftime 语句。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提示：中文字符可以直接写在格式串里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已知签发时间戳 issued，如何判断令牌是否已过 30 分钟有效期？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算出“上周一”的日期并按 %Y-%m-%d 打印。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提示：今天减去若干天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random.uniform(0.5, 2.0) 与 random.randint(1, 5) 的返回类型有何不同？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工具运行时为什么不建议直接 os.environ["API_KEY"] 取值？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lab_probe.py 并运行 5 轮，把完整输出粘贴到 day025/output.txt。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birthday.py：输入生日字符串 "2000-08-15"，用 strptime 解析后算出你出生至今多少天（timedelta.days）。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改造 lab_probe.py：把每轮日志同时写入 probe.log 文件（复习 open 追加模式 "a"）。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思考题：如果监控端专门检测“整秒间隔”的请求，random.uniform(0.9, 1.1) 为什么不算合格的随机延迟？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V2.0 · Day 025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不看资料写出 strftime 的 %Y-%m-%d %H:%M:%S 组合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 fromtimestamp 与 time.time() 互查时间戳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能解释“扫描加随机延迟”的两个理由（隐蔽 + 保护目标）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工具缺参数时打印用法并优雅退出，而不是报错崩溃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lab_probe.py 五项验收全部通过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Day21 文件读写与 with 语句（今天 homework 第 3 题要用）；Day24 类与 __init__（Day 28 月项目的 Host 类是主角）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026 · 调试与日志：print 为什么不够用，logging 模块正式登场。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025 · 标准库实战：时间、随机、环境与参数</dc:title>
  <dc:subject>Day 025 · 标准库实战：时间、随机、环境与参数</dc:subject>
  <dc:creator>0基础计算机与网络安全工程师训练营</dc:creator>
  <cp:lastModifiedBy>0基础计算机与网络安全工程师训练营</cp:lastModifiedBy>
  <cp:revision>1</cp:revision>
  <dcterms:created xsi:type="dcterms:W3CDTF">2026-09-09T23:14:16Z</dcterms:created>
  <dcterms:modified xsi:type="dcterms:W3CDTF">2026-09-09T23:14:16Z</dcterms:modified>
</cp:coreProperties>
</file>