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函数/模块层发现问题时 raise（尽早拦截）；主程序/调用层用 except 决定如何处理 —— 职责分离。
2. except Exception 兜底只接 Exception 家族；继承 BaseException 的异常（如 KeyboardInterrupt）不该被业务代码吞掉。
3. 进入 with 时调 __enter__（返回值给 f）；块结束或中途异常时调 __exit__（负责关闭清理）。
4. 返回 True 表示异常已被处理、不再向外传播；返回 None/False 则异常继续上抛。
5. yield 前等价 __enter__（准备资源）；yield 后（通常在 finally 里）等价 __exit__（清理释放）。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函数/模块层发现问题时 raise（尽早拦截）；主程序/调用层用 except 决定如何处理 —— 职责分离。
2. except Exception 兜底只接 Exception 家族；继承 BaseException 的异常（如 KeyboardInterrupt）不该被业务代码吞掉。
3. 进入 with 时调 __enter__（返回值给 f）；块结束或中途异常时调 __exit__（负责关闭清理）。
4. 返回 True 表示异常已被处理、不再向外传播；返回 None/False 则异常继续上抛。
5. yield 前等价 __enter__（准备资源）；yield 后（通常在 finally 里）等价 __exit__（清理释放）。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自定义异常与上下文管理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raise 主动抛出异常，理解『错误也是对象』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会定义 class MyError(Exception) 自定义异常，带清晰的错误信息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理解异常家族：自己写的类继承 Exception，except 按顺序精确捕获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with 的本质：进入时调 __enter__，离开时（无论成败）调 __exit__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@contextmanager 或自己写类，做一个自定义的 with 结构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综合：给 Host 类加上参数校验与自定义异常，让工具错误信息更专业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真实工具必须『错得明白』：端口不合法、文件没权限 —— 抛出自定义异常才好排查。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保证资源必然释放：文件、网络连接、锁 —— 安全工具最怕资源泄漏。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读懂框架源码的门槛：异常体系 + 上下文管理器，今天之后这扇门就开了。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知识地图：自定义异常与上下文管理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出问题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程序该喊人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主动抛异常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自定异常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class X(Exception)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的内幕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__enter__/__exit__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落地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带校验的 Host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4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本日定位：学会 raise 抛错、自定义异常类，并揭开 with 的内部机关：__enter__ 与 __exit__。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周收官：异常让工具『错得体面』，上下文管理器让资源『收得干净』—— 工程化的最后一块拼图。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raise：主动把问题喊出来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 ValueError("信息") 立即中断当前流程，把异常抛给上层调用者。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 的价值：错误发生在数据入口处就要拦下 —— 越早报错，排查越省时间。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常见内置异常：ValueError 值不对、TypeError 类型不对、FileNotFoundError 文件没有。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上层用 try/except 接住；没人接住，程序打印堆栈并退出。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原则：库/函数层负责 raise，主程序层负责 except —— 职责分明。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raise_demo.py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raise_demo.py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set_port(port):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"""设置端口：入口处先校验，不合法立刻抛错"""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isinstance(port, int):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TypeError(f"端口必须是 int，收到 {type(port).__name__}")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(1 &lt;= port &lt;= 65535):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ValueError(f"端口超出范围 1-65535：{port}")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没人接住 → 程序崩溃并打印堆栈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set_port(99999)      # ValueError: 端口超出范围 1-65535：99999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上层负责接住：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set_port("80")                 # 手滑传了字符串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(TypeError, ValueError)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print(f"参数有问题：{e}")       # 参数有问题：端口必须是 int，收到 str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抛出异常（raise）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主动声明『这里出错了，流程到此为止』；错误信息随异常对象一起传递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报错时机原则：fail fast —— 数据进门就校验，别让坏数据往深处走三层再炸。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自定义异常：class XXXError(Exception)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语法：class InvalidPortError(Exception): pass —— 三行就能定义一个异常。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继承 Exception 而不是 BaseException：这是所有业务异常的标准父类。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异常也能带属性：__init__ 里存 port，except 里能直接取出来用。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命名以 Error 结尾，见名知意 —— 这是 PEP8 的行业惯例。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好处：调用方能精确 except InvalidPortError，不会误伤其他错误。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custom_error.py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custom_error.py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InvalidPortError(Exception):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"""端口不合法时抛出"""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port, reason="超出 1-65535"):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 = port                          # 异常自带数据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super().__init__(f"非法端口 {port}：{reason}")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set_port(port):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(1 &lt;= port &lt;= 65535):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InvalidPortError(port)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精确捕获：只接自己家的错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 in [80, 0, 99999]: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print(f"设置端口 {p} → 成功", set_port(p))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InvalidPortError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print(f"失败：{e}（原始值={e.port}）")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设置端口 80 → 成功 80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失败：非法端口 0：超出 1-65535（原始值=0）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失败：非法端口 99999：超出 1-65535（原始值=99999）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except 里拿到的不只是提示文字：e.port 是结构化数据，写日志、进报告都方便。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异常捕获的正确姿势与顺序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except 从上到下匹配：子类异常放前面，父类兜底放最后。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自定义异常通常是 Exception 的子类 —— 想专门接它，except 要写在 except Exception 之前。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裸 except: 是禁忌：连 Ctrl+C 都会被吞掉，永远不用。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推荐收尾：except SpecificError 精确处理 → except Exception 兜底记录 → else 成功路径 → finally 清理。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order_demo.py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order_demo.py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InvalidPortError(Exception):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set_port(port):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(1 &lt;= port &lt;= 65535):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InvalidPortError(f"非法端口：{port}")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顺序示范：Specific 在前，Exception 兜底在后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 = set_port(int("abc"))     # int() 先炸 ValueError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InvalidPortError as e:         # ← 只接自家错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print(f"业务错误：{e}")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ValueError as e:               # ← 接转换错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print(f"转换错误：{e}")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Exception as e:                # ← 兜底，防未知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print(f"未知错误：{e}")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print(f"成功：{result}")           # 没异常才执行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print("无论如何都执行（清理收尾）")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输出：转换错误：invalid literal for int() ... → 无论如何都执行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读报错先看最后一行：异常类名 + 信息 —— 现在你知道，那就是一个对象被打印出来。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的内幕：__enter__ 与 __exit__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对象 as x：进入时自动调 obj.__enter__()，返回值交给 x。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块结束时（正常或异常）自动调 obj.__exit__(...) —— 这里放清理代码，必然执行。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 能用 with 是因为文件对象实现了这两个方法 —— 魔法方法又一次出场。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__exit__ 收到异常信息时返回 True 表示『已处理，别再传播』；返回 None/False 则继续上抛。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价值：清理逻辑写一次，永远不用担心忘记 —— 这就是『上下文管理器』协议。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ctx_demo.py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ctx_demo.py —— 亲手实现一个上下文管理器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LogSession: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"""模拟"开日志会话 → 用完自动关"（教学简化版）"""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self.name = 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self.f =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__enter__(self):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print(f"[enter] 打开 {self.name}")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self.f = open(self.name, "a", encoding="utf-8")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self                    # ← as 后面拿到的就是它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write(self, msg):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self.f.write(msg + "\n")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__exit__(self, exc_type, exc_val, tb):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print(f"[exit] 关闭 {self.name}（异常={exc_type}）")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self.f: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self.f.close()             # 无论成败，必然执行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False                   # False/None=异常继续上抛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LogSession("session.log") as log: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log.write("扫描开始")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log.write("扫描结束")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离开 with 块的瞬间，[exit] 自动打印，文件必然关闭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上下文管理器协议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__enter__/__exit__ 的对象即可用 with：进入取资源，退出必清理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做实验：在 with 块里故意 1/0，观察 __exit__ 依然执行 —— 这就是它存在的意义。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综合：带校验的 Host + 更简单的 @contextmanager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把异常、OOP、上下文三样合体：Host 校验端口时抛 InvalidPortError。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@contextmanager 装饰器：用 yield 写上下文管理器，比手写双下划线简洁。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yield 前是 __enter__ 阶段，yield 后是 __exit__ 阶段， mentally 等价于昨天模型。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项目级规则：输入校验抛自定义异常 + with 管资源 —— 你的工具从此有专业骨架。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pro_host.py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pro_host.py —— 综合版（异常 + OOP + with）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contextlib import contextmanager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InvalidPortError(Exception):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 = 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super().__init__(f"非法端口：{port}")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os="unknown"):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self.os =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add_port(self,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(1 &lt;= port &lt;= 65535):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raise InvalidPortError(port)      # 校验不过就抛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port not in self.ports: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self.ports.append(port)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@contextmanager                              # 简洁版上下文管理器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open_log(path):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 = open(path, "a", encoding="utf-8")    # 进入前：准备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yield f                              # as 拿到的对象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f.close()                            # 离开时：必然清理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 = Host("10.0.0.1")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open_log("scan.log") as log: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h.add_port(22)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log.write(f"{h.ip} 扫描完成：{h.ports}")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h.add_port(70000)                        # 触发自定义异常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InvalidPortError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print(f"拦截：{e}，端口表未被污染：{h.ports}")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@contextmanager 版：try/finally 里的 close 就是 __exit__ 的等价物 —— 两种写法会一种即可，推荐这种。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 和 except 分别该出现在代码的哪一层？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自定义异常为什么要继承 Exception 而不是 BaseException？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open(...) as f 的两个魔法方法分别在什么时机调用？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__exit__ 返回 True 和返回 None 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@contextmanager 版本里，yield 前和 yield 后的代码各等价于什么？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自定义异常与上下文管理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 Host 工具装上『专业错误系统』和『自动收尾的日志会话』。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day024 文件夹，写 errors.py：InvalidPortError、InvalidIpError（IP 含非法字符时抛）。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改造 Host：__init__ 校验 ip（用 \d+. 段数判断形状即可）、add_port 校验范围，违规抛对应自定义异常。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session.py：用 @contextmanager 实现 open_log，with 块里写 3 行日志，结束后确认文件已关闭（f.closed 为 True）。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压力测试：故意传入 70000、"abc"、-1 三种端口，确认每种都被自定义异常接住且端口表不变。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在 with 块里故意 1/0 一次，验证日志依然被关闭；随后修掉错误恢复运行。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三种非法端口输入都被对应自定义异常拦截，错误信息清晰带原始值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非法 IP 创建 Host 时抛 InvalidIpError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with 块无论是否报错，日志文件都正常关闭（f.closed == True）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最终版本正常运行无报错，压力测试代码以注释保留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 和 except 分别该出现在代码的哪一层？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自定义异常为什么要继承 Exception 而不是 BaseException？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open(...) as f 的两个魔法方法分别在什么时机调用？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__exit__ 返回 True 和返回 None 有什么区别？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提示：一个说『我处理完了』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@contextmanager 版本里，yield 前和 yield 后的代码各等价于什么？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errors.py + 改造版 Host + session.py，整合进第 4 周的工具文件夹。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InvalidIpError 增加属性 bad_ip，异常对象能直接取出错误输入。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写一个 guard() 上下文管理器：进入时打印『开始』，finally 打印『结束』，用于给任何代码段计时（time 模块）。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思考题：把 Day 21 的日志分析器改造一遍 —— 哪里该 raise，哪里该 with？把方案写在注释里，明天对比。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三种非法端口输入都被对应自定义异常拦截，错误信息清晰带原始值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非法 IP 创建 Host 时抛 InvalidIpError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with 块无论是否报错，日志文件都正常关闭（f.closed == True）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最终版本正常运行无报错，压力测试代码以注释保留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自定义异常与上下文管理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面向对象进阶；Day 022 · 面向对象入门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第 4 周项目：资产扫描器 v1 —— 把 OOP 家族、异常体系、上下文管理组装成完整工具。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024 · 自定义异常与上下文管理</dc:title>
  <dc:subject>Day 024 · 自定义异常与上下文管理</dc:subject>
  <dc:creator>0基础计算机与网络安全工程师训练营</dc:creator>
  <cp:lastModifiedBy>0基础计算机与网络安全工程师训练营</cp:lastModifiedBy>
  <cp:revision>1</cp:revision>
  <dcterms:created xsi:type="dcterms:W3CDTF">2026-09-09T23:14:16Z</dcterms:created>
  <dcterms:modified xsi:type="dcterms:W3CDTF">2026-09-09T23:14:16Z</dcterms:modified>
</cp:coreProperties>
</file>