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父类全部属性和方法：__init__ 建的 ip/os/ports、add_port、is_risky 等都能直接用。
2. 父类的初始化不执行，self.ip / self.ports 等属性不存在，后续访问抛 AttributeError。
3. print(obj)/str(obj) 用 __str__；repr(obj)、交互回显、对象在列表/字典里打印时用 __repr__。
4. 不变。赋值在 h1 实例上新建了同名属性遮住类属性；h2 仍读类属性 asset。
5. tags 是共享的类属性（同一个列表对象），任何实例 append 都改这唯一一份 —— 所有实例同时受影响。应在 __init__ 里 self.tags = []。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父类全部属性和方法：__init__ 建的 ip/os/ports、add_port、is_risky 等都能直接用。
2. 父类的初始化不执行，self.ip / self.ports 等属性不存在，后续访问抛 AttributeError。
3. print(obj)/str(obj) 用 __str__；repr(obj)、交互回显、对象在列表/字典里打印时用 __repr__。
4. 不变。赋值在 h1 实例上新建了同名属性遮住类属性；h2 仍读类属性 asset。
5. tags 是共享的类属性（同一个列表对象），任何实例 append 都改这唯一一份 —— 所有实例同时受影响。应在 __init__ 里 self.tags = []。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面向对象进阶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4 周 · 基础主线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理解继承：子类自动获得父类的属性和方法（is-a 关系）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super().__init__() 调用父类初始化，避免复制粘贴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会重写方法：同名方法覆盖父类版本，定制子类行为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__str__ / __repr__ 让 print 打印出人类可读的对象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分清类属性（全体共享）与实例属性（各自独立）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能讲清什么时候该继承：只有真正的 is-a 关系才用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安全工具里的类天然成家族：Host → WebServer、Database —— 继承让代码零重复。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对象打印出 &lt;__main__.Host object at 0x...&gt; 毫无信息量 —— __str__ 一招解决。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读懂别人的框架代码（requests、日志库）必须认识 super() 和方法重写。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知识地图：面向对象进阶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父类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Host（昨天）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继承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class Server(Host)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super() + 重写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可读性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__str__ / __repr__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共享 vs 独立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类属性/实例属性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4 周 · 基础主线。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本日定位：学会继承与重写：让 Server 类自动拥有 Host 的一切，再按需定制自己的行为。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昨天的 Host 是地基，今天在它上面盖楼：继承复用，重写定制 —— OOP 的两大杠杆。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继承：子类白拿父类的一切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语法：class Server(Host): —— Server 是子类，Host 是父类。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子类自动拥有父类所有属性和方法，一行不写也能用。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关系读法：Server 是一种 Host（is-a），所以继承成立；『房子是一种门』就不成立。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好处：公共代码写在父类一处，子类只写自己特有的部分。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inherit_demo.py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inherit_demo.py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                          # 父类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os="unknown"):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self.os =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add_port(self,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port not in self.ports: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self.ports.append(port)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is_risky(self):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21 in self.ports or 3389 in self.ports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WebServer(Host):               # 子类：括号里写父类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set_domain(self, domain):    # 子类新增自己的本领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self.domain = domain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子类对象直接用父类的一切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ws = WebServer("10.0.0.10", "Linux")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ws.add_port(443)                     # ← 来自 Host，白拿的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ws.set_domain("demo.com")            # ← 自己新增的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print(ws.ip, ws.ports, ws.domain)    # 10.0.0.10 [443] demo.com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print(isinstance(ws, Host))          # True：Server 确实是一种 Host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继承（inheritance）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子类获得父类全部属性与方法的机制；父类改动自动惠及所有子类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继承的判断口诀：能理直气壮说出『X 是一种 Y』，才能写 class X(Y)。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super().__init__()：站在父类肩膀上初始化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子类重写了 __init__，父类的初始化就不会自动执行 —— 需要显式 super() 调用。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super().__init__(ip, os) = 『先按父类方式初始化，再继续做我自己的』。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不调 super() 的后果：self.ip 等属性根本不存在，后续代码莫名报错。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惯例写法：super() 永远放子类 __init__ 的第一行。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super_demo.py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super_demo.py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os="unknown"):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self.os =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Server(Host):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os, owner):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super().__init__(ip, os)     # 先让父类把 ip/os/ports 备好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self.owner = owner           # 再加自己特有的属性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brief(self):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f"{self.ip}({self.os}) 负责人={self.owner}"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 = Server("10.0.0.20", "Ubuntu", "安全组")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print(s.brief())        # 10.0.0.20(Ubuntu) 负责人=安全组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print(s.ports)          # [] ← 父类初始化的成果，没 super() 这里就报错了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错误示范（不要学）：漏掉 super()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class Bad(Host):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def __init__(self, ip):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self.owner = "x"      # ip/os/ports 都没建，s.ports 会 AttributeError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super() 记忆：不是创建新对象，而是『借用父类的方法来处理我自己这个对象』。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方法重写：同样的名字，不同的做法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子类定义与父类同名的方法 = 重写（override）：子类版本生效。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is_risky 在 WebServer 里可以更严格：有 /admin 路径或 8080 也算风险。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重写时常用 super().方法名() 先借父类结果，再补充 —— 而不是全部重来。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与重载不同：Python 靠重写+默认参数实现灵活性，没有 C++ 式重载。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override_demo.py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override_demo.py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add_port(self,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port not in self.ports: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self.ports.append(port)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is_risky(self):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21 in self.ports or 3389 in self.ports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WebServer(Host):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domain=""):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super().__init__(ip)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self.domain = domain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self.paths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is_risky(self):                      # 重写：更严格的标准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base = super().is_risky()            # 先借父类的判断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base or 8080 in self.ports or "/admin" in self.paths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ws = WebServer("10.0.0.10", "intranet.local")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ws.add_port(8080)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print(ws.is_risky())     # True —— 走的是子类版本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 = Host("10.0.0.1")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h.add_port(8080)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print(h.is_risky())      # False —— 父类版本不认 8080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重写不是推翻：super().is_risky() 先拿父类结论，再叠加子类规则 —— 这是重写的黄金结构。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__str__ 与 __repr__：让 print 说人话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 print(h) 打出 &lt;__main__.Host object at 0x...&gt; —— 只有地址，没有信息。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__str__(self) 返回字符串：print(obj) 和 str(obj) 时调用 —— 给人看的。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__repr__(self) 返回字符串：调试器、交互式回显时调用 —— 给开发者看的，惯例带上类名。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只写一个时通常两个都写（或 __repr__ 写完，__str__ = __repr__）。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对象进了列表再打印，走的是 __repr__ —— 报告调试场景更常用它。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str_demo.py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str_demo.py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ip, os="unknown"):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self.os =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self.ports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add_port(self, port):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port not in self.ports: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self.ports.append(port)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__repr__(self):                       # 开发者视角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f"Host(ip={self.ip!r}, os={self.os!r}, ports={self.ports})"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__str__(self):                        # 人类视角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f"{self.ip}（{self.os}）开放 {len(self.ports)} 个端口"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 = Host("10.0.0.1", "Linux")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h.add_port(22)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print(h)              # 10.0.0.1（Linux）开放 1 个端口     ← __str__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print([h, h])         # [Host(ip='10.0.0.1', ...), ...]     ← __repr__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print(repr(h))        # Host(ip='10.0.0.1', os='Linux', ports=[22])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魔法方法（magic method）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前后双下划线的方法：Python 在特定时机自动调用，如 __init__、__str__、__repr__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记场景就够：print 一个 → __str__；print 一列表/调试器里看 → __repr__。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类属性 vs 实例属性：一份共享，各持一份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类属性：写在 class 下、__init__ 外 —— 所有实例共享同一份（如 Host.category = "asset"）。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实例属性：self.x = ... —— 每个对象各有一份（如 self.ip）。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读：对象.属性 找不到实例版时会向上找到类属性；写：对象.属性=值 会在实例上新建一份，从此遮住类属性。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用途：类属性放『全体共同的常量/计数器』；实例属性放『每台主机自己的数据』。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坑：把可变对象（列表）当类属性再通过 self.x.append 改它 —— 所有实例一起变。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attr_demo.py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attr_demo.py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class Host: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category = "asset"          # 类属性：全体共享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total_created = 0           # 类属性当计数器：统计建了多少台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def __init__(self, ip):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Host.total_created += 1 # 用类名改类属性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self.ip = ip            # 实例属性：各自一份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 = Host("10.0.0.1")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h2 = Host("10.0.0.2")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print(Host.total_created)       # 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print(h1.category, h2.category) # asset asset —— 共享的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h1.category = "server"          # 在 h1 实例上新建一份，遮住类属性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print(h1.category, h2.category) # server asset —— 只有 h1 变了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经典坑：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class Bad: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tags = []              # 可变类属性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def add(self, 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     self.tags.append(t)    # 所有实例的"tags"一起长！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正确做法：__init__ 里 self.tags = []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一句话判决：属于每个对象的，进 __init__ 用 self；属于全体的，放类下用类名读写。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class WebServer(Host) 中的 WebServer 能使用 Host 的哪些东西？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子类重写 __init__ 后忘记 super().__init__()，会发生什么？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__str__ 和 __repr__ 分别在什么时机被调用？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h1.category = "server" 之后，h2.category 变吗？为什么？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class Bad: tags = [] 加 self.tags.append(t) 为什么是坑？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面向对象进阶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搭建资产家族：Host → WebServer / DbServer，重写 + 展示 + 共享计数。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建 day023 文件夹，写 hosts.py：完整 Host（含 __repr__/__str__）。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派生 WebServer：新增 domain 属性、重写 is_risky（8080 或 /admin 也算风险）。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派生 DbServer：新增 db_type 属性，重写 is_risky（3306/5432 对公网开放算风险）。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在 Host 里加类属性 total_created，每实例化一台自动 +1；创建 6 个对象验证计数。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写 family_report.py：创建混合资产列表，逐个 print（观察 __str__），打印 total_created 与各自 is_risky 结果。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WebServer/DbServer 不重复写 add_port 等父类代码，功能正常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两个子类的 is_risky 与父类判断结果不同（各自扩展生效）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print 单个对象输出 __str__ 内容，print 列表输出 __repr__ 内容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total_created 准确等于创建的对象个数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class WebServer(Host) 中的 WebServer 能使用 Host 的哪些东西？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子类重写 __init__ 后忘记 super().__init__()，会发生什么？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__str__ 和 __repr__ 分别在什么时机被调用？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h1.category = "server" 之后，h2.category 变吗？为什么？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提示：赋值和读取是两条路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class Bad: tags = [] 加 self.tags.append(t) 为什么是坑？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hosts.py 家族三件套 + family_report.py，并在注释里写明每个类的 is-a 关系。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 WebServer 加 add_path(path) 方法和 banned_paths 类属性（含 /admin），add_path 里自动判风险。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 Day 22 的 scan_import.py 改造：根据字典里的 kind 字段创建对应子类对象。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思考题：什么时候该用继承，什么时候组合两个类更合适？写三行注释谈你的理解。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WebServer/DbServer 不重复写 add_port 等父类代码，功能正常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两个子类的 is_risky 与父类判断结果不同（各自扩展生效）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print 单个对象输出 __str__ 内容，print 列表输出 __repr__ 内容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total_created 准确等于创建的对象个数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面向对象进阶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· 面向对象入门；Day 021 · 周项目：日志分析器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024 · 自定义异常与上下文管理：raise 出规范错误，with 背后的 __enter__/__exit__。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023 · 面向对象进阶</dc:title>
  <dc:subject>Day 023 · 面向对象进阶</dc:subject>
  <dc:creator>0基础计算机与网络安全工程师训练营</dc:creator>
  <cp:lastModifiedBy>0基础计算机与网络安全工程师训练营</cp:lastModifiedBy>
  <cp:revision>1</cp:revision>
  <dcterms:created xsi:type="dcterms:W3CDTF">2026-09-09T23:14:16Z</dcterms:created>
  <dcterms:modified xsi:type="dcterms:W3CDTF">2026-09-09T23:14:16Z</dcterms:modified>
</cp:coreProperties>
</file>