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类是图纸/模板，定义属性和方法；对象是按图纸造出的具体实例，各自持有独立数据。
2. 对象创建的一瞬间自动执行；self 指当前这个对象实例，用于把属性和方法绑到对象自己身上。
3. self 接收到 h1 这个对象本身 —— 所以函数里 self.ports 就是 h1 的端口表。
4. 每个对象实例化时 __init__ 各自新建一份 self.ports = []，属性属于对象而非类。
5. 调用 obj.method() 时 Python 会把对象作为第一个参数传入，参数对不上直接 TypeError —— 新手最常见报错之一。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类是图纸/模板，定义属性和方法；对象是按图纸造出的具体实例，各自持有独立数据。
2. 对象创建的一瞬间自动执行；self 指当前这个对象实例，用于把属性和方法绑到对象自己身上。
3. self 接收到 h1 这个对象本身 —— 所以函数里 self.ports 就是 h1 的端口表。
4. 每个对象实例化时 __init__ 各自新建一份 self.ports = []，属性属于对象而非类。
5. 调用 obj.method() 时 Python 会把对象作为第一个参数传入，参数对不上直接 TypeError —— 新手最常见报错之一。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022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面向对象入门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4 周 · 基础主线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022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理解面向对象：类是图纸，对象是按图纸造出来的具体东西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class 定义类，__init__ 里初始化属性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 self：『这个对象自己』，方法的第一个参数永远是它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会定义方法操作自己的属性（add_port、is_risky）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能创建多个对象，各自数据互不干扰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写出 Host 类：ip / os / ports 属性 + add_port / is_risky 方法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字典管数据、函数管操作，拆着放容易乱；类把它们捆在一起 —— 谁的数据谁的方法。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你每天都在用对象：字符串、列表、文件对象全是 —— 今天开始轮到你设计它们。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安全工具的通用建模：主机、端口、漏洞、日志条目 —— 全都天然适合类来描述。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022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知识地图：面向对象入门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图纸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class 类名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初始化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__init__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self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行为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方法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971800"/>
            <a:ext cx="11094415" cy="868680"/>
          </a:xfrm>
          <a:prstGeom prst="roundRect">
            <a:avLst>
              <a:gd name="adj" fmla="val 8421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5216" y="2971800"/>
            <a:ext cx="11021263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造物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Host 对象们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4 周 · 基础主线。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本日定位：学会 class：把『数据 + 操作』打包成对象 —— 用 Host 类管理一台主机的全部信息。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进入第 4 周：从『用别人写的对象』到『自己写类造对象』。今天的 Host 类会陪伴整个第 4 周。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022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类与对象：图纸和房子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类（class）= 图纸：定义『有什么属性』和『会什么本领』。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对象（object/实例）= 按图纸盖出的具体房子：每栋都能住人，数据各自独立。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定义：class 类名: 首字母大写（Pascal 命名法）是行业惯例。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实例化：h = Host("10.0.0.1") —— 类名后面加括号，就像调用函数。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对比函数思维：函数是一段动作；类是『动作 + 相关数据』的完整包裹。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242816"/>
          </a:xfrm>
          <a:prstGeom prst="roundRect">
            <a:avLst>
              <a:gd name="adj" fmla="val 17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first_class.py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694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first_class.py —— 最小可运行示例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class Host:                     # 图纸：一台主机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pass                        # 暂时空着，马上填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实例化：按图纸造两台"主机"对象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h1 = Host()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h2 = Host()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print(type(h1))                 # &lt;class '__main__.Host'&gt;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对象可以像字典一样挂属性（临时演示，正式写法在 __init__ 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h1.ip = "10.0.0.1"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h2.ip = "10.0.0.2"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print(h1.ip, h2.ip)             # 10.0.0.1 10.0.0.2  互不干扰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类 vs 对象一句话：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Host 是图纸；h1、h2 是按图纸造出来的两台具体主机。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实例（instance）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由类创建出来的具体对象；『实例化』就是造这个对象的过程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先建概念：类不占数据，对象才装数据。图纸画一百次，房子各是各的。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022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__init__ 与 self：出生时自报家门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__init__(self, ...) 是初始化方法：对象创建的一瞬间自动执行。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self 就是『这个对象自己』：h1.add_port(80) 时 self 就是 h1。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self.ip = "10.0.0.1" 把数据『挂』在对象身上 —— 这叫实例属性。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定义方法时第一个参数写 self，调用时不用传 —— Python 自动塞。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忘写 self 是新手第一大坑：类里定义的每个方法，第一个参数永远是 self。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995928"/>
          </a:xfrm>
          <a:prstGeom prst="roundRect">
            <a:avLst>
              <a:gd name="adj" fmla="val 183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init_demo.py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4472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init_demo.py —— __init__ 与 self 的运转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class Host: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__init__(self, ip, os):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print("一台主机正在出生...")     # 验证：new 时自动执行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self.ip = ip                     # 数据挂到 self 身上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self.os = os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self.ports = []                  # 每台主机自己的端口表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创建时传入的参数，交给 __init__（self 除外）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h1 = Host("10.0.0.1", "Linux")           # 打印"正在出生..."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h2 = Host("10.0.0.2", "Windows")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print(h1.ip, h1.os, h1.ports)   # 10.0.0.1 Linux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print(h2.ip, h2.os, h2.ports)   # 10.0.0.2 Windows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print(h1.ports is h2.ports)     # False —— 各自独立的列表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读法翻译：h1.ip 就是『h1 这个自己的 ip』—— self 在调用时被自动替换成对象本身。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022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方法：对象会做的事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方法 = 定义在类里的函数，第一个参数 self。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add_port(p)：往自己的端口表里加端口 —— 数据和方法操作同一份 self.ports。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is_risky()：返回判断结果的方法 —— 21、3389 是常见高危端口。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方法内部能直接访问所有属性：self.ports、self.ip 随便用。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判断类方法该不该返回值：改自身状态的不返回（add_port），回答问题要返回（is_risky）。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method_demo.py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method_demo.py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class Host: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__init__(self, ip, os="unknown"):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self.ip = ip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self.os = os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self.ports =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add_port(self, port):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"""加一个端口；重复的不加"""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port not in self.ports: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self.ports.append(port)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is_risky(self):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"""21=ftp 3389=rdp 是经典高危端口"""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21 in self.ports or 3389 in self.ports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h1 = Host("10.0.0.1", "Linux")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h1.add_port(80)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h1.add_port(22)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h1.add_port(80)                    # 重复，不会被加两次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print(h1.ports)                    # [80, 22]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print(h1.is_risky())               # False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h2 = Host("10.0.0.2", "Windows")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h2.add_port(3389)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print(h2.is_risky())               # True  —— 3389 远程桌面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调用读法：h2.is_risky() = 『问 h2 自己：你危险吗？』—— 每台主机各答各的。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022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Host 类完整版 + 工具化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给 Host 加 describe()：把信息整理成人话 —— 报告输出常用。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加 open_ports_str()：端口表转字符串，方便写日志/CSV。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类就位后，主程序只剩『流程』：创建对象 → 调方法 → 收结果。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从字典造对象：rec = {...}; h = Host(rec["ip"], rec["os"]) —— 接口对接常见手法。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host.py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host.py —— Host 类完整版（带守卫自测，Day 20 规矩）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class Host: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__init__(self, ip, os="unknown"):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self.ip = ip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self.os = os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self.ports =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add_port(self, port):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port not in self.ports: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self.ports.append(port)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is_risky(self):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21 in self.ports or 3389 in self.ports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describe(self):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ports = ", ".join(str(p) for p in self.ports) or "无"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f"{self.ip}（{self.os}）开放端口：{ports}"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从字典造对象：模拟从扫描结果导入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scan_result = [{"ip": "10.0.0.1", "os": "Linux", "found": [22, 80]},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{"ip": "10.0.0.2", "os": "Windows", "found": [3389]}]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rec in scan_result: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h = Host(rec["ip"], rec["os"])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for p in rec["found"]: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h.add_port(p)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flag = "【高危】" if h.is_risky() else 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print(flag + h.describe())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10.0.0.1（Linux）开放端口：22, 80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【高危】10.0.0.2（Windows）开放端口：3389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一个类一个文件（host.py），别处 import Host 就能用 —— 面向对象 + 模块化双修达成。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022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为什么用类：三个对比看懂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无类写法：hosts 列表 + add_port(hosts, ip, port) —— 函数和数据分离，传参满天飞。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有类写法：h.add_port(80) —— 数据自带操作，谁的数据谁管理。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多对象天然隔离：100 台主机 = 100 个 Host，互不踩数据。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以后进阶（继承/魔法方法/异常体系）全部建立在今天之上。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compare.py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compare.py —— 两种写法做同一件事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---- 写法A：字典 + 函数（上周风格）----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hosts_a = {}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add_port_a(hosts, ip, port):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hosts.setdefault(ip, []).append(port)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add_port_a(hosts_a, "10.0.0.1", 80)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---- 写法B：类（本周风格）----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class Host: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__init__(self, ip):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self.ip = ip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self.ports =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add_port(self, port):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port not in self.ports: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self.ports.append(port)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 = Host("10.0.0.1")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h.add_port(80)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对比：A 要把整个字典传来传去；B 只管好自己。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当数据结构变复杂（加 os、加标签、加历史），类版几乎不用改调用代码。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判断标准：只有一两个函数 → 字典+函数够用；数据会成长、方法会变多 → 上类。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022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类和对象的关系，用自己的话说一遍。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__init__ 什么时候执行？self 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h1.add_port(80) 调用时，add_port 的 self 接收到什么？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h1.ports 和 h2.ports 为什么互不影响？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方法定义漏写 self 参数会怎样？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022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022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面向对象入门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022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 Host 类并通过『扫描结果导入』流程实际使用它。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建 day022 文件夹，按课件写 host.py（含 describe、is_risky、守卫自测）。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运行 python host.py 确认自测输出正确（含【高危】标记行）。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scan_import.py：自造 5 条扫描结果（字典列表），全部转成 Host 对象并打印 describe()。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给 Host 增加 del_port(port) 方法：删除端口，不存在时打印提示而不是报错。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统计：所有对象里有多少台 is_risky，结果写进 risky_report.txt（with + utf-8）。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host.py 守卫自测输出与预期一致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scan_import.py 能从字典列表批量创建 Host 并正确描述每台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del_port 对不存在端口给出提示而非崩溃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risky_report.txt 有统计结果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022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类和对象的关系，用自己的话说一遍。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__init__ 什么时候执行？self 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h1.add_port(80) 调用时，add_port 的 self 接收到什么？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h1.ports 和 h2.ports 为什么互不影响？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提示：__init__ 每次创建都执行一次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方法定义漏写 self 参数会怎样？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022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完成 host.py + scan_import.py，整理成『一次扫描导入』的完整流程。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 Host 加 tag 属性（默认 "未打标"）和 set_tag(text) 方法，并在 describe 里显示。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用 Counter 统计 lab 里 5 台主机的 OS 分布，写进 report 追加行。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思考题：日志条目、漏洞记录、资产主机 —— 哪些适合建模成类？写三条理由在注释里。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022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host.py 守卫自测输出与预期一致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scan_import.py 能从字典列表批量创建 Host 并正确描述每台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del_port 对不存在端口给出提示而非崩溃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risky_report.txt 有统计结果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面向对象入门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021 · 周项目：日志分析器；Day 020 · 模块与虚拟环境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023 · 面向对象进阶：继承、super()、__str__ —— 让类之间像家族一样传承。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022 · 面向对象入门</dc:title>
  <dc:subject>Day 022 · 面向对象入门</dc:subject>
  <dc:creator>0基础计算机与网络安全工程师训练营</dc:creator>
  <cp:lastModifiedBy>0基础计算机与网络安全工程师训练营</cp:lastModifiedBy>
  <cp:revision>1</cp:revision>
  <dcterms:created xsi:type="dcterms:W3CDTF">2026-09-09T23:14:15Z</dcterms:created>
  <dcterms:modified xsi:type="dcterms:W3CDTF">2026-09-09T23:14:15Z</dcterms:modified>
</cp:coreProperties>
</file>