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真实日志有脏行/空行/异常格式；返回 None 让主程序 continue 跳过，程序更健壮 —— 解析模块容错，主程序才简单。
2. 列表，元素是 (元素, 次数) 元组，按次数从高到低排列，如 [('10.0.0.1', 300), ...]。
3. 逐行读内存占用恒定，几百 MB 的日志也稳；read() 会整读进内存。
4. ensure_ascii=False（中文原样）+ indent=2（缩进美化）。
5. 主程序加一个 Counter() methods；循环里 methods[rec["method"]] += 1；报告里加 "methods": dict(methods)。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真实日志有脏行/空行/异常格式；返回 None 让主程序 continue 跳过，程序更健壮 —— 解析模块容错，主程序才简单。
2. 列表，元素是 (元素, 次数) 元组，按次数从高到低排列，如 [('10.0.0.1', 300), ...]。
3. 逐行读内存占用恒定，几百 MB 的日志也稳；read() 会整读进内存。
4. ensure_ascii=False（中文原样）+ indent=2（缩进美化）。
5. 主程序加一个 Counter() methods；循环里 methods[rec["method"]] += 1；报告里加 "methods": dict(methods)。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周项目：Web 访问日志分析器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周 · 基础主线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能把『需求』拆成模块化步骤：解析、统计、输出三步走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写出自研解析模块 logparse.py：正则从日志行提取 IP / 方法 / 路径 / 状态码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collections.Counter 做频次统计，most_common(10) 直接出 TOP10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组装 main.py 主入口：sys.argv 接参数 + with 逐行读 + 异常防护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 report.json（indent=2 + ensure_ascii=False），任何人拿到都能读懂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体验真实工程流程：自造测试数据 → 运行 → 核对结果 → 写 README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这是第一个『完整工具』：不是练习片段，而是能放进简历、能真排查问题的东西。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日志分析是安全工程师的日常饭碗：异常 IP 排查、攻击痕迹发现，全从这套流程来。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写完它，第 3 周的文件、正则、JSON、模块化就全部串成肌肉记忆。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知识地图：周项目：Web 访问日志分析器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access.log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解析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logparse.py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正则提取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Counter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TOP10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report.json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运行 + 核对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+ README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3 周 · 基础主线。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本日定位：综合第 3 周全部技能，做一个真工具：读日志 → 正则提取 → Counter 统计 → 输出 JSON 报告。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周毕业设计。流程图就是代码结构：一个模块管解析，主程序管读文件、统计、写报告。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0 步：认清数据 —— 日志长什么样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Common Log Format 每行一条请求：IP 时间 "方法 路径 协议" 状态码 字节数。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动手第一步永远是『看原始数据』：肉眼确认 4 个目标字段的位置和形状。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没有真实数据？自己造 50 行样本日志（含正常 + 404 + 大量重复 IP）。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项目结构：logparse.py（解析模块）+ main.py（主程序）+ access.log（数据）+ report.json（产物）。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授权提醒：只分析自己服务器/实验环境的日志，这既是法律要求也是职业习惯。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access.log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access.log —— 样本数据格式（自造 50 行，这里展示 4 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IP  - - [时间] "方法 路径 协议" 状态码 字节数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192.168.1.10 - - [09/Sep/2026:10:00:01] "GET /login HTTP/1.1" 200 512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192.168.1.20 - - [09/Sep/2026:10:00:03] "GET /admin HTTP/1.1" 403 128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192.168.1.10 - - [09/Sep/2026:10:00:05] "POST /api/data HTTP/1.1" 200 1024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10.0.0.66 - - [09/Sep/2026:10:00:07] "GET /etc/passwd HTTP/1.1" 404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目标字段：①来源IP  ②请求方法  ③路径  ④状态码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要产出的报告：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总行数 / TOP10 访客IP / TOP10 被访问路径 / 状态码分布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写正则前先数样本：至少看 5 行再动笔。数据没看清就写代码，是返工的头号原因。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解析引擎：logparse.py（正则 + 函数 + 模块化）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一行日志的骨架：IP ... "方法 路径 ..." 状态码 —— 模式按这三段搭。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4 个分组：IP、方法、路径、状态码，search 命中后 group() 逐个取。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parse_line 返回 dict 或 None：None 表示『这行不像日志』（脏数据容错）。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文件第一行注释写用途 —— 这是 Day 1 立下的规矩，模块的第一张脸。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logparse.py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logparse.py —— 解析模块：日志行 → 字典（提取不出返回 None）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四个分组：IP / 方法 / 路径 / 状态码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LOG_PATTERN = re.compile(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r"(\d{1,3}(?:\.\d{1,3}){3}) .+? \"(\w+) (\S+)[^\"]*\" (\d{3}) 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parse_line(line):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"""解析一行日志；返回 {ip, method, path, code} 或 None"""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 = LOG_PATTERN.search(line)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m is None: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None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{"ip": m.group(1), "method": m.group(2),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"path": m.group(3), "code": m.group(4)}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守卫块自测（Day 20 的 __main__ 规矩）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demo = '10.0.0.66 - - [09/Sep/2026:10:00:07] "GET /etc/passwd HTTP/1.1" 404 0\n'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print(parse_line(demo))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{'ip': '10.0.0.66', 'method': 'GET', 'path': '/etc/passwd', 'code': '404'}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解析（parse）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把一行原始文本拆成结构化数据（字典）—— 后面统计才有数据可用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独立模块的好处：改正则不用动主程序；parse_line 以后任何日志工具都能 import 复用。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统计引擎：collections.Counter 三分钟上手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Counter(列表)：自动数每个元素出现次数，返回类字典对象。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c[key] += 1 是最常用的自增写法：不存在会自动从 0 开始。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c.most_common(n)：直接给出前 n 名，列表装 (元素, 次数) 元组 —— TOP10 一行搞定。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dict(c) 转普通字典，方便塞进 JSON 报告。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stats_demo.py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stats_demo.py —— Counter 速成（2 分钟理解核心 API）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collections import Counter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hits = ["10.0.0.1", "10.0.0.2", "10.0.0.1", "10.0.0.1"]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 = Counter(hits)                 # 一次统计全部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print(c)                          # Counter({'10.0.0.1': 3, '10.0.0.2': 1})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print(c["10.0.0.1"])              # 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c["10.0.0.3"] += 1                # 自增：键不存在自动从 0 开始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print(c.most_common(2))           # [('10.0.0.1', 3), ('10.0.0.3', 1)]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print(dict(c))                    # 转普通字典给 JSON 用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Counter 就是『自动帮你数数的字典』—— 手写 dict 计数 5 行，它 1 行。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主程序 main.py：组装成完整工具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流程：读文件逐行 → parse_line → 三个 Counter 分别收集 → 组装报告 dict → dump JSON。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sys.argv 接日志路径：不传参时默认 access.log，符合命令行工具习惯。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防御三连：文件不存在提示退出、脏行跳过计数、写报告用 with + utf-8。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total 用 sum(ips.values())：IP 计数之和 = 成功解析行数，顺带当解析率校验。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main.py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main.py —— 主入口：python main.py access.log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sys,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collections import Counter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logparse import parse_line        # 自己的模块（Day 20）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main(logfile):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ips, paths, codes = Counter(), Counter(), Counter()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total = 0                          # 成功解析的行数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open(logfile, "r", encoding="utf-8", errors="replace")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line in f:                 # 大文件也稳：逐行读（Day 15）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rec = parse_line(line)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rec is None: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continue               # 脏行跳过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total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ips[rec["ip"]]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paths[rec["path"]]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codes[rec["code"]]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report = {"logfile": logfile, "total": total,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"top_ips": ips.most_common(10),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"top_paths": paths.most_common(10),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"status_codes": dict(codes)}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open("report.json",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json.dump(report, f, ensure_ascii=False, indent=2)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print(f"完成：{total} 行已分析 → report.json")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main(sys.argv[1] if len(sys.argv) &gt; 1 else "access.log")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FileNotFoundError: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print("日志文件不存在，检查路径后再试")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errors="replace"：坏字节不炸程序，替换成 � 继续读 —— 分析日志的实战习惯。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parse_line 为什么返回 None 而不是让异常炸出去？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Counter 的 most_common(10) 返回什么结构？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为什么读日志用 for line in f 而不是 f.read()？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report.json 里中文/结构要人能读，dump 该加哪些参数？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想再加一个字段『每个方法的请求数』（GET/POST…），代码怎么改？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周项目：Web 访问日志分析器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跑通完整流水线，并给工具加两个自己的功能。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day021 文件夹：自造 access.log（≥50 行，混入重复 IP、404/500、2 行脏数据）。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按课件写出 logparse.py 与 main.py，先 python logparse.py 自测单行解析。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python main.py access.log 运行，打开 report.json 核对：总数、TOP IP、状态码分布是否与样本一致。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功能扩展①：报告里增加 404 占比（404 行数 / total，百分比保留 1 位）。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功能扩展②：发现可疑路径（含 /etc/passwd 或 /admin）时在报告加 suspicious 字段，并写 README.txt 说明用法。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main.py 一次成功，report.json 四个字段齐全且数字核对无误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脏数据行没有让程序崩溃，也没被计入统计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两个扩展功能都体现在 report.json 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README.txt 写清：如何运行、需要什么参数、报告字段含义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parse_line 为什么返回 None 而不是让异常炸出去？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Counter 的 most_common(10) 返回什么结构？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为什么读日志用 for line in f 而不是 f.read()？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report.json 里中文/结构要人能读，dump 该加哪些参数？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提示：一个管中文，一个管缩进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想再加一个字段『每个方法的请求数』（GET/POST…），代码怎么改？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把项目整理成可交付形态：logparse.py + main.py + README.txt + requirements.txt（本工具只需标准库，写明即可）。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扩展：用 sys.argv 支持第二个参数指定输出文件名（python main.py access.log out.json）。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进阶挑战：用 walk（Day 16）支持传入目录，自动分析目录下所有 .log 并汇总。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思考题：如果日志量达到 1GB，当前方案哪里可能成为瓶颈？写在 README 的『局限』一节。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main.py 一次成功，report.json 四个字段齐全且数字核对无误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脏数据行没有让程序崩溃，也没被计入统计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两个扩展功能都体现在 report.json 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README.txt 写清：如何运行、需要什么参数、报告字段含义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周项目：Web 访问日志分析器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模块与虚拟环境；Day 019 · CSV 与 JSON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面向对象入门：class 与 self —— 把数据和函数打包成『Host 对象』。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021 · 周项目：Web 访问日志分析器</dc:title>
  <dc:subject>Day 021 · 周项目：Web 访问日志分析器</dc:subject>
  <dc:creator>0基础计算机与网络安全工程师训练营</dc:creator>
  <cp:lastModifiedBy>0基础计算机与网络安全工程师训练营</cp:lastModifiedBy>
  <cp:revision>1</cp:revision>
  <dcterms:created xsi:type="dcterms:W3CDTF">2026-09-09T23:14:15Z</dcterms:created>
  <dcterms:modified xsi:type="dcterms:W3CDTF">2026-09-09T23:14:15Z</dcterms:modified>
</cp:coreProperties>
</file>