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前者用 mytools.add(1,2) 调用；后者直接 add(1,2)。前者来源清晰，后者简洁但要防重名。
2. 直接运行时是 "__main__"；被导入时是 "tools"（模块名）。
3. 隔离各项目的依赖环境避免版本冲突；各建各的 venv，各自装各自需要的版本，互不影响。
4. 命令行参数列表：['scan.py', '10.0.0.1', '-p', '80']，从 [1] 开始是真实参数。
5. ① python -m venv venv 建环境；② 激活 venv；③ pip install -r requirements.txt 装依赖。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前者用 mytools.add(1,2) 调用；后者直接 add(1,2)。前者来源清晰，后者简洁但要防重名。
2. 直接运行时是 "__main__"；被导入时是 "tools"（模块名）。
3. 隔离各项目的依赖环境避免版本冲突；各建各的 venv，各自装各自需要的版本，互不影响。
4. 命令行参数列表：['scan.py', '10.0.0.1', '-p', '80']，从 [1] 开始是真实参数。
5. ① python -m venv venv 建环境；② 激活 venv；③ pip install -r requirements.txt 装依赖。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模块与虚拟环境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import 三种姿势：import 模块 / from 模块 import 函数 / import 模块 as 别名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__name__ == "__main__"：一个文件既能当脚本运行，也能被安全导入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认识常用标准库：os、sys、datetime、random、json、re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python -m venv 为每个项目创建独立环境，并知道为什么必须隔离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pip install 装库、pip freeze 导出 requirements.txt、按清单恢复环境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把自己的常用函数整理成第一个可复用工具模块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从今天起你的工具会越写越多：模块化 = 不再复制粘贴重复函数。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三个项目依赖三个版本的库，装在一个环境里必炸 —— venv 是工程化的入场券。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以后接触的安全工具（扫描器、解析库）都要 pip 安装，今天学会管理它们。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知识地图：模块与虚拟环境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写个模块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mytools.py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进来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三种姿势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__name__ 守卫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可跑可复用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隔离环境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venv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依赖管理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+ requirements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本日定位：学会把代码拆成模块复用，用 venv 隔离项目环境，用 pip 管理第三方库。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 19 天你一直在 import 别人的模块；今天轮到你写模块给别人（和未来的自己）import。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三种姿势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模块名：整包拿进来，用 模块名.函数 调用 —— 最稳，一眼看出来源。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from 模块名 import 函数名：直接用函数名调用 —— 方便，但要注意重名覆盖。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模块名 as 别名：长名缩短，如 import datetime as dt。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模块就是一个 .py 文件；把函数放进文件，文件名就是模块名。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先准备一个工具文件 mytools.py（和 main.py 放同一目录）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mytools.py ——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def greet(name):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return f"你好，{name}"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def add(a, b):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return a + 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main.py ——（本页演示的运行入口）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mytools                 # 姿势1：整包导入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mytools import add        # 姿势2：只取一个函数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mytools as mt           # 姿势3：起别名（演示用）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print(mytools.greet("学员"))    # 你好，学员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print(add(1, 2))               # 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print(mt.add(10, 20))          # 30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运行：python main.py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三个姿势拿到的是同一个模块，只是调用写法不同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优先用姿势1：来源清楚。from xx import * 是禁忌：看不出函数是谁的，还容易重名。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__name__ == "__main__"：一文件两用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直接运行文件时，Python 自动把 __name__ 设成 "__main__"。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被 import 时，__name__ 等于模块名本身（如 "mytools"）。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于是 if __name__ == "__main__": 里的代码只在直接运行时执行，被导入时自动跳过。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用途：把测试/演示代码放进守卫块 —— 既能自测又能被安全复用，两不耽误。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tools2.py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tools2.py —— 一个"两用"模块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add(a, b):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 + 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守卫块：直接运行本文件才执行；被 import 时跳过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这里放自测代码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print("自测：add(2,3) =", add(2, 3))    # 自测：add(2,3) = 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另一个文件 use.py ——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import tools2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print(tools2.add(1, 1))    # 2，且不会打印上面那行自测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运行对比：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tools2.py → 打印自测行（__name__ == "__main__"）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use.py    → 只打印 2（__name__ == "tools2"）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入口守卫（main guard）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__name__ == "__main__": 结构：区分『脚本被运行』和『模块被导入』两种场景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从今天起，每个 .py 文件的演示/测试代码都放进守卫块 —— 这是职业写法。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常用标准库速览 + sys.argv 命令行参数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标准库 = Python 自带、无需安装：os、sys、json、re、csv、datetime、random……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 管文件系统，sys 管解释器交互，datetime 管时间，re 管正则 —— 都已用过。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sys.argv 接收命令行参数：python scan.py 10.0.0.1 → argv = ["scan.py", "10.0.0.1"]。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argv[0] 永远是脚本名自己，真实参数从 argv[1] 开始。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模块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负责什么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你已经用过的一招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和操作系统打交道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os.listdir 列目录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argv_demo.py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argv_demo.py —— 运行：python argv_demo.py 10.0.0.1 --port 80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args = sys.argv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print(f"共收到 {len(args)} 个参数：{args}")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len(args) &lt; 2: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print("用法：python argv_demo.py &lt;目标IP&gt;")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sys.exit(1)                # 退出码 1 表示异常结束（0 表示正常）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args[1]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print(f"准备扫描目标：{target}")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小实验：分别运行下面两行，观察区别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argv_demo.py 10.0.0.1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argv_demo.py            （触发用法提示）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命令行参数是工具脚本的标准接口 —— 安全工具几乎都这样用。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venv 虚拟环境：每个项目一个独立宇宙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问题：项目A要库的1.0版，项目B要2.0版 —— 装在全局必冲突。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venv 给每个项目复制一套独立的 Python + pip，互不干扰。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创建：python -m venv venv（在项目文件夹里执行，生成 venv 子目录）。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激活（Windows）：venv\Scripts\activate；（macOS/Linux）：source venv/bin/activate。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激活后命令行前出现 (venv) 标记；退出用 deactivate。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venv-cmd.txt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venv-cmd.txt —— 在命令行（不是 Python 里）逐条执行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进入项目目录并创建虚拟环境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cd D:\bootcamp\day020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venv venv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激活（Windows PowerShell / CMD）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venv\Scripts\activate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提示符出现 (venv) 前缀 = 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macOS/Linux 用户用：source venv/bin/activate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验证：现在的 python / pip 都是虚拟环境里的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where python        # 指向 day020\venv\Scripts\python.exe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--version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用完退出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deactivate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注意：VS Code 新开终端要重新 activate；选解释器时选 venv 里的那个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规矩：一个项目一个 venv，venv 文件夹永远不进 Git、不拷贝给别人 —— 用 requirements.txt 重建。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与 requirements.txt：依赖的存与取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是包管理器：pip install 库名 装，pip uninstall 卸，pip list 看已装。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国内加速：pip install -i https://pypi.tuna.tsinghua.edu.cn/simple 库名。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pip freeze &gt; requirements.txt：把当前环境所有依赖（含版本号）导出成清单。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新机器恢复：建好 venv → 激活 → pip install -r requirements.txt 一键还原。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是最常用的 HTTP 库，今天装它练手（先在 venv 里）。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pip-cmd.txt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pip-cmd.txt —— 命令行操作（先激活 venv）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install requests                # 安装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list                            # 查看已装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freeze &gt; requirements.txt       # 导出依赖清单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新环境重建（别人拿到你的项目后）：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python -m venv venv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venv\Scripts\activate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pip install -r requirements.txt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check_requests.py：验证 requests 装好了 ——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 = requests.get("https://example.com",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print(r.status_code)      # 200 = 安装成功且能联网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依赖（dependency）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你的代码运行所需的第三方库；requirements.txt 是依赖清单的标准格式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交付项目的标配三件套：代码 + requirements.txt + 一句 README（如何建环境装依赖）。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mytools 和 from mytools import add 的调用写法有什么区别？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tools.py 和 import tools 两种场景下，tools.py 里的 __name__ 分别是什么？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为什么要用 venv？两个项目依赖同一个库的不同版本怎么办？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sys.argv 是什么？python scan.py 10.0.0.1 -p 80 时 sys.argv 的值是？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拿到别人的项目（有 requirements.txt），如何跑起来？说出三步。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模块与虚拟环境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搭好第一个标准化项目：venv 环境 + 自研工具模块 + 依赖清单。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day020 文件夹 → python -m venv venv → 激活，确认提示符出现 (venv)。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mytools.py：放入 write_log（Day 15）、human_size（Day 16）两个函数 + 守卫块自测。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main.py：import mytools 调用两个函数，再用 sys.argv 接收一个命令行参数并打印。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激活状态下 pip install requests，写 check_requests.py 验证（只请求 example.com 这类公开站点）。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pip freeze &gt; requirements.txt；新建 test_env 目录，用清单在第二个 venv 里恢复环境成功。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(venv) 环境下运行 main.py：函数来自模块、参数来自命令行，全部正常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mytools.py 直接运行打印自测，import 时自测自动跳过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requirements.txt 存在，且第二个 venv 用它恢复后 check_requests.py 可运行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mytools 和 from mytools import add 的调用写法有什么区别？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tools.py 和 import tools 两种场景下，tools.py 里的 __name__ 分别是什么？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为什么要用 venv？两个项目依赖同一个库的不同版本怎么办？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sys.argv 是什么？python scan.py 10.0.0.1 -p 80 时 sys.argv 的值是？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提示：第一个元素是脚本名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拿到别人的项目（有 requirements.txt），如何跑起来？说出三步。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的标准化项目，并把 day019 的 assets.py 改造为调用 mytools 的模块化版本。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mytools.py 新增 count_lines(path) 函数（统计文件行数），守卫块里自测。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为 day020 生成 requirements.txt，并在 README.txt 里写清三步恢复环境的命令。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思考题：什么时候用 from xx import y，什么时候坚持 import xx？写两行注释说明你的选择。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(venv) 环境下运行 main.py：函数来自模块、参数来自命令行，全部正常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mytools.py 直接运行打印自测，import 时自测自动跳过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requirements.txt 存在，且第二个 venv 用它恢复后 check_requests.py 可运行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模块与虚拟环境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CSV 与 JSON；Day 018 · 正则表达式进阶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周项目：Web 访问日志分析器 —— 第 3 周全部知识合成一件真家伙。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020 · 模块与虚拟环境</dc:title>
  <dc:subject>Day 020 · 模块与虚拟环境</dc:subject>
  <dc:creator>0基础计算机与网络安全工程师训练营</dc:creator>
  <cp:lastModifiedBy>0基础计算机与网络安全工程师训练营</cp:lastModifiedBy>
  <cp:revision>1</cp:revision>
  <dcterms:created xsi:type="dcterms:W3CDTF">2026-09-09T23:15:52Z</dcterms:created>
  <dcterms:modified xsi:type="dcterms:W3CDTF">2026-09-09T23:15:52Z</dcterms:modified>
</cp:coreProperties>
</file>