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load 从文件对象读 JSON；loads 从字符串解析 JSON（多出的 s 指 string）。
2. 加 ensure_ascii=False 参数，让非 ASCII 字符原样输出。
3. 字段里含逗号、引号或换行时，split 会切错；csv 模块按 CSV 标准处理这些特殊情况。
4. 每行变成字典，可用列名取值，代码可读性强；列顺序变化也不影响。
5. open 时没加 newline=""，导致 csv 模块与系统换行符叠加出空行。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load 从文件对象读 JSON；loads 从字符串解析 JSON（多出的 s 指 string）。
2. 加 ensure_ascii=False 参数，让非 ASCII 字符原样输出。
3. 字段里含逗号、引号或换行时，split 会切错；csv 模块按 CSV 标准处理这些特殊情况。
4. 每行变成字典，可用列名取值，代码可读性强；列顺序变化也不影响。
5. open 时没加 newline=""，导致 csv 模块与系统换行符叠加出空行。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与 JSON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csv.reader / csv.writer 读写表格数据（带表头）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JSON 是『长得像 Python 字典的文本』，是程序间通用语言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json.load / json.load 读取，json.dump / dumps 写出（文件与字符串两套）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记住核心对应关系：JSON ↔ 字典/列表 的互相转换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能写出读写配置文件的函数：程序设置不再写死在代码里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csv 模块为什么比手动 split(",") 更可靠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安全设备导出的告警、资产台账几乎都是 CSV；日志报表、API 返回几乎都是 JSON。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配置文件是工程的分水岭：把 IP、路径、阈值放进 config，代码不用改就能换环境。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21 周项目的报告就是 JSON —— 今天写的 report_config 函数直接复用。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知识地图：CSV 与 JSON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表格数据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模块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reader/writer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结构化数据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模块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load/dump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落地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配置文件 + 报告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3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本日定位：掌握两种最通用的数据交换格式：表格存 CSV，结构化数据存 JSON，程序之间靠它们对话。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是表格，JSON 是结构。程序和程序之间传数据，全世界就靠这两样。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CSV：逗号分隔的表格文件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本质是纯文本：每行一条记录，字段用逗号隔开；第一行常是表头。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Excel 打开它是表格，记事本打开它是文本 —— 这是它通用的原因。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字段内容里带逗号/换行时，手动 split(",") 会切错；csv 模块处理了所有边角。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行业习惯：读 CSV 用 with open，csv.reader(f) 直接迭代出每行列表。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csv_read.py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csv_read.py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示例文件 hosts.csv 内容：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ip,os,ports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192.168.1.10,Windows,80,443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192.168.1.20,Linux,22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open("hosts.csv",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reader = csv.reader(f)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header = next(reader)          # 先读走表头这一行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print("表头：", header)         # ['ip', 'os', 'ports']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row in reader:             # 之后每行是一个列表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print(f"IP={row[0]}  系统={row[1]}")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IP=192.168.1.10  系统=Windows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IP=192.168.1.20  系统=Linux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CSV（Comma-Separated Values）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逗号分隔值文件：最简单的表格存储格式，Excel/程序通吃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reader 是一次性的迭代器：next() 取表头后，for 从第二行开始 —— 一行代码少统计一次表头。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CSV：csv.writer 与 DictReader 进阶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写文件用 with open(..., "w", newline="") —— newline="" 防止 Windows 出现空行。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csv.writer(f).writerow(列表) 写一行；writerows(列表的列表) 批量写。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DictReader 按表头读：每行变成字典，row["ip"] 比 row[0] 可读性强得多。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DictWriter 按表头写：先 writeheader()，再 writerow(字典)。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csv_write.py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csv_write.py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基础写法：列表一行行写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rows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["ip", "os", "ports"],              # 表头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["192.168.1.10", "Windows", "80,443"],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["192.168.1.20", "Linux", "22"],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open("out.csv", "w", newline="",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w.writerows(rows)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进阶：DictReader 按列名读（强烈推荐）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open("out.csv",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row in csv.DictReader(f):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print(row["ip"], row["os"])     # 用列名取数，一目了然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进阶：DictWriter 按列名写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open("out2.csv", "w", newline="",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dw = csv.DictWriter(f, fieldnames=["ip", "os", "ports"])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dw.writeheader()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dw.writerow({"ip": "10.0.0.5", "os": "Linux", "ports": "8080"})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Windows 写 CSV 忘了 newline="" → 每行之间多一条空行。看到空行就检查它。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JSON：程序世界的通用结构语言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是文本格式，长得像 Python 的字典和列表嵌套：{"key": [1, 2, 3]}。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对应关系：JSON 对象 ↔ dict，JSON 数组 ↔ list，字符串/数字/布尔 ↔ 同名类型，null ↔ None。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json.load(f) 从文件读；json.loads(s) 从字符串读（s = string，多个 s）。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json.dump(data, f) 写进文件；json.dumps(data) 转成字符串。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的字符串只能用双引号 —— 它是独立标准，别照抄 Python 单引号习惯。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json_demo.py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json_demo.py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Python 对象 → JSON 字符串（序列化）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 = {"ip": "10.0.0.8", "os": "Linux", "ports": [22, 80, 443], "risk": None}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json.dumps(asset, ensure_ascii=False)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{"ip": "10.0.0.8", "os": "Linux", "ports": [22, 80, 443], "risk": null}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JSON 字符串 → Python 对象（反序列化）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 = json.loads(s)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print(data["ports"][0])     # 22   变回字典，随便用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print(type(data))           # &lt;class 'dict'&gt;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与文件搭配（ Day15 的 with 又来了）：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存： json.dump(asset, 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取： data = json.load(f)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序列化（serialize）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把内存里的对象转成可存储/传输的文本；JSON 是最常用的序列化格式之一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ensure_ascii=False 让中文原样输出；不写这个参数，中文会变成 \uXXXX 编码。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配置文件示例：把设置从代码里搬出去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IP、路径、阈值写进 config.json，改配置不用改代码 —— 工程化的第一步。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读配置固定三步：with 打开 → json.load → 取值使用。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配合 os.path.exists 做默认值：配置缺失时程序也能跑（防御性思维）。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 load_config 函数在周项目和以后所有工具里通用。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config_demo.py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config_demo.py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json,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config.json 内容：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{"target": "10.0.0.0/24", "timeout": 2, "report_dir": "reports"}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load_config(path="config.json"):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"""读配置；文件不存在时给默认值"""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defaults = {"target": "127.0.0.1", "timeout": 1, "report_dir": "reports"}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os.path.exists(path):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with open(path,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defaults.update(json.load(f))    # 文件里的覆盖默认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defaults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cfg = load_config()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print(f"扫描目标：{cfg['target']}")     # 扫描目标：10.0.0.0/24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print(f"超时：{cfg['timeout']} 秒")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改一下 config.json 里的 target 再运行，代码一行不动，行为就变了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—— 这就是配置文件的意义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程序跑的行为写在代码里，跑的参数写在配置里 —— 什么时候理解这句话，什么时候算入门工程化。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与字典互转小结 + 报告输出实战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四件套：load(文件) / loads(字符串) / dump(对象→文件) / dumps(对象→字符串)，带 s 是字符串版。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常用参数：ensure_ascii=False 保中文；indent=2 缩进美化，报告人能读。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典型链路：数据算出来是 dict → dumps/dump 存成 report.json → 谁都能读。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报错提醒：json.load 遇到非法 JSON 抛 json.JSONDecodeError，try/except 包住更稳。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report_demo.py —— 把分析结果存成 JSON 报告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模拟分析结果（周项目里它来自真实统计）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result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"target": "10.0.0.8",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"total_requests": 1024,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"top_ips": [["10.0.0.1", 300], ["10.0.0.2", 120]],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"status_404": 66,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写：indent=2 让人能读，ensure_ascii=False 让中文不转义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open("report.json",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json.dump(result, f,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print("报告已写入 report.json")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读回来验证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open("report.json", "r",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loaded = json.load(f)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print(f"404 次数：{loaded['status_404']}")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非法 JSON 的防御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bad = "{不是合法json"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json.loads(bad)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json.JSONDecodeError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print(f"JSON 解析失败：{e}")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JSON 报告的固定姿势：json.dump(data, f, ensure_ascii=False, indent=2)，直接背下来。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json.load 和 json.loads 的区别是什么？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json.dumps(asset) 输出的中文变成 \u5b89\u5168，怎么解决？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为什么读 CSV 要用 csv.reader 而不是手动 line.split(",")？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DictReader 比普通 reader 好在哪？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CSV 时 Windows 下出现大量空行，最可能的原因？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CSV 与 JSON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做一个资产清单管理器：CSV 进、JSON 出，外加一份可复用的配置文件。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day019 文件夹，手写 assets.csv：表头 ip,os,owner，至少 5 行数据。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assets.py：用 DictReader 读入，转成字典列表 [{'ip':..., 'os':..., 'owner':...}, ...]。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统计每种 OS 的数量，和清单一起 dump 成 assets_report.json（indent=2）。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config.json（含 csv_path、report_path 两个字段），让 assets.py 从配置读路径。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故意把 config.json 改坏（删一个引号）运行一次，用 try/except 捕获并提示，再改回来。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assets.py 能正确读 CSV 并打印每条资产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assets_report.json 里包含清单和 OS 统计，中文正常显示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路径来自 config.json，改配置不改代码即可换文件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坏配置不会让程序崩掉，而是打印友好提示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json.load 和 json.loads 的区别是什么？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json.dumps(asset) 输出的中文变成 \u5b89\u5168，怎么解决？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为什么读 CSV 要用 csv.reader 而不是手动 line.split(",")？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DictReader 比普通 reader 好在哪？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提示：row["ip"] vs row[0]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CSV 时 Windows 下出现大量空行，最可能的原因？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的资产清单管理器三件套：assets.py、assets.csv、config.json。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Day 15 的 run.log 内容转成 JSON 存档：[{time, msg}, ...]（读行 → 拆 → dump）。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 config.json 加一个 new 字段并让程序读取使用，体验『改配置不改代码』。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思考题：什么数据适合存 CSV，什么适合存 JSON？写 2 句话在代码注释里。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assets.py 能正确读 CSV 并打印每条资产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assets_report.json 里包含清单和 OS 统计，中文正常显示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路径来自 config.json，改配置不改代码即可换文件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坏配置不会让程序崩掉，而是打印友好提示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CSV 与 JSON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018 · 正则表达式进阶；Day 017 · 正则表达式入门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020 · 模块与虚拟环境：import 的全部姿势、__main__ 判断、venv 与 pip。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019 · CSV 与 JSON</dc:title>
  <dc:subject>Day 019 · CSV 与 JSON</dc:subject>
  <dc:creator>0基础计算机与网络安全工程师训练营</dc:creator>
  <cp:lastModifiedBy>0基础计算机与网络安全工程师训练营</cp:lastModifiedBy>
  <cp:revision>1</cp:revision>
  <dcterms:created xsi:type="dcterms:W3CDTF">2026-09-09T23:14:14Z</dcterms:created>
  <dcterms:modified xsi:type="dcterms:W3CDTF">2026-09-09T23:14:14Z</dcterms:modified>
</cp:coreProperties>
</file>