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元组的列表：每个匹配对应一个 (组1, 组2) 元组。
2. 贪婪版整体匹配 ['&lt;t&gt;a&lt;/t&gt;&lt;t&gt;b&lt;/t&gt;']；懒惰版匹配 ['&lt;t&gt;a&lt;/t&gt;', '&lt;t&gt;b&lt;/t&gt;']。
3. 138****5678 —— \1 保留前3位，中间4位换成****，\2 保留后4位。
4. 会 —— | 把整个 'dog food' 当作一个选项。改成 (cat|dog) food 则表示『cat 或 dog』后接 food。
5. 能。简化版只管『形状』不管数值范围；提取日志场景够用，做严格校验时才需要收紧（如 25[0-5] 等）。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元组的列表：每个匹配对应一个 (组1, 组2) 元组。
2. 贪婪版整体匹配 ['&lt;t&gt;a&lt;/t&gt;&lt;t&gt;b&lt;/t&gt;']；懒惰版匹配 ['&lt;t&gt;a&lt;/t&gt;', '&lt;t&gt;b&lt;/t&gt;']。
3. 138****5678 —— \1 保留前3位，中间4位换成****，\2 保留后4位。
4. 会 —— | 把整个 'dog food' 当作一个选项。改成 (cat|dog) food 则表示『cat 或 dog』后接 food。
5. 能。简化版只管『形状』不管数值范围；提取日志场景够用，做严格校验时才需要收紧（如 25[0-5] 等）。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018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正则表达式进阶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3 周 · 基础主线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018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会用 () 分组并配合 findall 取出想要的片段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会用 | 表示『或』，匹配多种可能格式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理解贪婪 vs 懒惰：&lt;?&gt; 加上问号让匹配变短变准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能写出并看懂 IP、邮箱、URL 三大经典提取模式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会用 re.sub 做查找替换：脱敏、清洗一步到位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体会『先粗糙后收紧』的正则调试思路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日志里一行混着 IP、时间、路径、状态码 —— 只有分组能把它们各取所需。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安全报告里常见『脱敏』需求：把手机号、IP 部分打码，re.sub 一行搞定。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掌握今天，Day 21 周项目的『提取引擎』就有了全部零件。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018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知识地图：正则表达式进阶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整体匹配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昨天会的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3121076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3395396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431972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分组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() 拆出片段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5967832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6242152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278728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多选一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| 或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8814587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9088907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125483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精确控制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贪婪 vs 懒惰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548640" y="2971800"/>
            <a:ext cx="11094415" cy="868680"/>
          </a:xfrm>
          <a:prstGeom prst="roundRect">
            <a:avLst>
              <a:gd name="adj" fmla="val 8421"/>
            </a:avLst>
          </a:prstGeom>
          <a:solidFill>
            <a:srgbClr val="D1FAE5"/>
          </a:solidFill>
          <a:ln w="15240">
            <a:solidFill>
              <a:srgbClr val="10B981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585216" y="2971800"/>
            <a:ext cx="11021263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替换清洗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re.sub 脱敏</a:t>
            </a:r>
            <a:endParaRPr lang="en-US" sz="1150" dirty="0"/>
          </a:p>
        </p:txBody>
      </p:sp>
      <p:sp>
        <p:nvSpPr>
          <p:cNvPr id="21" name="Text 19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3 周 · 基础主线。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本日定位：学会分组、多选一和贪婪/懒惰控制：从文本里精准解剖 IP、邮箱、URL，并用 re.sub 清洗。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2" name="Shape 20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昨天『抓得到』，今天『抓得准、拆得开、改得掉』—— 正则三连毕业，直接服务周项目。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018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分组 ()：只拿括号里的东西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加 () 的模式配合 findall：返回的不是整个匹配，而是每个分组的内容。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一个分组 → 列表里是字符串；两个分组 → 列表里是元组。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search 时用 m.group(1)、m.group(2) 取第 1、2 个分组；group(0) 是整个匹配。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(?:...) 表示『只要组合不要捕获』：需要括号的逻辑但不想要它的内容时用。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group_demo.py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group_demo.py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re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log = "2026-09-09 19:30:01 GET /login 200"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不分组：findall 给整串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print(re.findall(r"\d{4}-\d{2}-\d{2}", log))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['2026-09-09']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分组：把年月日拆开拿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print(re.findall(r"(\d{4})-(\d{2})-(\d{2})", log))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[('2026', '09', '09')]  ← 元组列表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search + group 编号取用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 = re.search(r"(\d{4})-(\d{2})-(\d{2})", log)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print(m.group(0))    # 2026-09-09  整个匹配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print(m.group(1))    # 2026        第1组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print(m.group(2))    # 09          第2组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捕获组（capturing group）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() 圈住的子模式：匹配后可单独取出，findall 只返回组内容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findall 的记忆口诀：无组给整串，一组给字符串，多组给元组。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018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或 |：多种格式一网打尽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a|b 表示『a 或者 b』：cat|dog 能同时匹配两种词。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配合分组限定范围：\b(cat|dog)\b 只在整词处生效，防止猫狗混进别的词。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| 的优先级很低：cat|dog food 会匹配 'cat' 或 'dog food'，想只二选一要加括号。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日志里常见用法：GET|POST|PUT|DELETE 一次抓出所有请求方法。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or_demo.py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or_demo.py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re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log = 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GET /index 200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POST /login 200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HEAD /readme 404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DELETE /user/1 403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抓所有 HTTP 方法（| 多选一）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methods = re.findall(r"GET|POST|HEAD|DELETE", log)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print(methods)   # ['GET', 'POST', 'HEAD', 'DELETE']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抓『方法 + 路径』的组合：分组 + 或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pairs = re.findall(r"(GET|POST|HEAD|DELETE) (\S+)", log)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method, path in pairs: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print(f"{method:　&lt;6}{path}")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GET     /index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POST    /login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HEAD    /readme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DELETE  /user/1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陷阱演示：不加括号，| 会把后面整段都当成选项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print(re.findall(r"cat|dog food", "cat dog food"))   # ['cat', 'dog food']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print(re.findall(r"(cat|dog) food", "cat dog food")) # ['cat']  只匹配"猫粮"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| 是『整段二选一』，想只让某一部分二选一，就把它用 () 圈起来。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018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贪婪 vs 懒惰：.*? 里的问号是开关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量词默认贪婪：.* 从第一个可能的位置吃到最后一个，越长城越好。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加 ? 变懒惰：.*? 吃到『刚好满足后面条件』就停 —— 提取标签内容必备。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HTML/标记类文本几乎必用懒惰：&lt;title&gt;.*?&lt;/title&gt; 才不会吃穿到下一个标签。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口诀：默认贪心多吃，加 ? 变克制。提取『两个记号之间』的内容时，一律先想 .*?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greedy_demo.py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greedy_demo.py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re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html = "&lt;title&gt;新闻&lt;/title&gt;&lt;title&gt;公告&lt;/title&gt;"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贪婪：从第一个 &lt;title&gt; 一路吃到最后一个 &lt;/title&gt;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print(re.findall(r"&lt;title&gt;.*&lt;/title&gt;", html))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['&lt;title&gt;新闻&lt;/title&gt;&lt;title&gt;公告&lt;/title&gt;']  ← 一口吞了两个！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懒惰：拿到第一个闭合就停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print(re.findall(r"&lt;title&gt;.*?&lt;/title&gt;", html))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['&lt;title&gt;新闻&lt;/title&gt;', '&lt;title&gt;公告&lt;/title&gt;']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只要内容不要标签：懒惰 + 分组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titles = re.findall(r"&lt;title&gt;(.*?)&lt;/title&gt;", html)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print(titles)    # ['新闻', '公告']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贪婪的合理用途：去掉行首尾空白（吃多没关系）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print(re.findall(r"\S+", "  hello   world  "))   # ['hello', 'world']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懒惰匹配（lazy match）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量词后加 ?：满足最短可能即停止，常用于标签间内容提取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看到 .* 一口吞下整段时别慌 —— 在它后面补个 ? 大概率立刻治好。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018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三大经典模式：IP / 邮箱 / URL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IPv4（简化版）：r"\b(?:\d{1,3}\.){3}\d{1,3}\b" —— 三组『1~3位数字+点』再补一组。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邮箱（简化版）：r"\b[\w.%-]+@[\w.-]+\.\w{2,}\b" —— @ 前是名字，@ 后是域名。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URL（简化版）：r"https?://[\w./%-]+" —— https 的 s 用 ? 可有可无。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注意都是『够用的简化版』：真实校验更严格，但日志提取场景足够了。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读模式的技巧：从左往右按块拆解 —— 一块一个含义，别整串死记。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extract_demo.py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extract_demo.py —— 三大模式（练习数据全部虚构）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re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text = 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来源IP：192.168.1.105 和 10.0.0.8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邮箱：admin@example.com，备用 zhang.san-99@mail.163.com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地址：https://example.com/login?id=88 和 http://10.0.0.8:8080/admin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ip_pat     = r"\b(?:\d{1,3}\.){3}\d{1,3}\b"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email_pat  = r"\b[\w.%-]+@[\w.-]+\.\w{2,}\b"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url_pat    = r"https?://[\w./:%?=&amp;-]+"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print("IP：", re.findall(ip_pat, text))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print("邮箱：", re.findall(email_pat, text))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print("URL：", re.findall(url_pat, text))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IP：['192.168.1.105', '10.0.0.8']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邮箱：['admin@example.com', 'zhang.san-99@mail.163.com']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URL：['https://example.com/login?id=88', 'http://10.0.0.8:8080/admin']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(?:\d{1,3}\.){3} 读法：非捕获组『1~3位数字+点』整体重复3次 —— 一次拆一块就不难了。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018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re.sub：查找替换 + 数据脱敏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re.sub(模式, 替换文本, 原文)：把所有匹配换成替换文本，返回新字符串。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替换文本里可用 \1 \2 引用第 1、2 个分组 —— 保留部分内容重新拼装。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脱敏套路：分组保留关键位，其余用 * 打码，报告合规常用。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清洗套路：把日志里的时间戳统一格式、把多余空白压成一个空格。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sub_demo.py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sub_demo.py —— 练习数据全部虚构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re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1) 普通替换：把所有数字换成 #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print(re.sub(r"\d", "#", "订单88号，金额120元"))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订单##号，金额###元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2) 分组引用：日期 2026-09-09 → 09/09/2026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date = "2026-09-09"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new = re.sub(r"(\d{4})-(\d{2})-(\d{2})", r"\2/\3/\1", date)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print(new)   # 09/09/2026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3) 脱敏：手机号中间四位打码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text = "联系人 13812345678 已登记"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masked = re.sub(r"(1[3-9]\d)\d{4}(\d{4})", r"\1****\2", text)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print(masked)   # 联系人 138****5678 已登记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4) 清洗：多个空白压成一个空格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messy = "GET    /login   200"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clean = re.sub(r"\s+", " ", messy)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print(clean)    # GET /login 200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re.sub 是『正则版 replace』：replace 只能换固定字，sub 能换『一类字』。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018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findall 作用在带两个分组的模式上，返回什么结构？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r"&lt;t&gt;.*&lt;/t&gt;" 和 r"&lt;t&gt;.*?&lt;/t&gt;" 在 "&lt;t&gt;a&lt;/t&gt;&lt;t&gt;b&lt;/t&gt;" 上分别匹配出什么？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re.sub(r"(\d{3})\d{4}(\d{4})", r"\1****\2", "13812345678") 结果是什么？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模式 cat|dog food 会匹配 "dog food" 吗？想只二选一怎么改？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(?:\d{1,3}\.){3}\d{1,3} 能匹配 999.999.999.999 吗？这算问题吗？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018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018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正则表达式进阶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018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写一个『文本解剖器』：对一份混杂数据一次性提取 IP/邮箱/URL，并输出脱敏版本。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新建 day018 文件夹，自造 mixed.txt：混入 IP、邮箱、URL、手机号各 3 条以上。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写 dissect.py：三大模式 + 手机号模式分别 findall，按类别打印统计。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把『邮箱列表』用 re.sub 打码为 u***@域名 形式后再打印。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做一次贪婪/懒惰对照：用 r"&lt;a&gt;.*&lt;/a&gt;" 和 r"&lt;a&gt;(.*?)&lt;/a&gt;" 处理自造标签行，比较结果。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所有提取结果写入 findings.txt（with + utf-8），每类一段。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dissect.py 对 mixed.txt 的 IP/邮箱/URL/手机号提取全部正确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打印的邮箱是脱敏后的形式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findings.txt 有四段分类结果，贪婪/懒惰对照实验注释在代码里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018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findall 作用在带两个分组的模式上，返回什么结构？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r"&lt;t&gt;.*&lt;/t&gt;" 和 r"&lt;t&gt;.*?&lt;/t&gt;" 在 "&lt;t&gt;a&lt;/t&gt;&lt;t&gt;b&lt;/t&gt;" 上分别匹配出什么？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提示：一个贪心一个克制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re.sub(r"(\d{3})\d{4}(\d{4})", r"\1****\2", "13812345678") 结果是什么？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模式 cat|dog food 会匹配 "dog food" 吗？想只二选一怎么改？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(?:\d{1,3}\.){3}\d{1,3} 能匹配 999.999.999.999 吗？这算问题吗？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018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完成 dissect.py，把三大模式背下来（理解性记忆：一块一块拆）。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写 mask_file.py：读入文本，把其中所有手机号脱敏后另存为新文件（用 sub + with）。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给 dissect.py 加一个功能：统计出现次数最多的 IP（dict 计数 + max）。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思考题：为什么脱敏要保留前 3 后 4 位？从『可辨认』和『安全』两个角度写在注释里。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018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dissect.py 对 mixed.txt 的 IP/邮箱/URL/手机号提取全部正确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打印的邮箱是脱敏后的形式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findings.txt 有四段分类结果，贪婪/懒惰对照实验注释在代码里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正则表达式进阶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017 · 正则表达式入门；Day 016 · 文件与目录操作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019 · CSV 与 JSON：程序世界的两种通用数据格式，配置文件的正确打开方式。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018 · 正则表达式进阶</dc:title>
  <dc:subject>Day 018 · 正则表达式进阶</dc:subject>
  <dc:creator>0基础计算机与网络安全工程师训练营</dc:creator>
  <cp:lastModifiedBy>0基础计算机与网络安全工程师训练营</cp:lastModifiedBy>
  <cp:revision>1</cp:revision>
  <dcterms:created xsi:type="dcterms:W3CDTF">2026-09-09T23:14:14Z</dcterms:created>
  <dcterms:modified xsi:type="dcterms:W3CDTF">2026-09-09T23:14:14Z</dcterms:modified>
</cp:coreProperties>
</file>