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search 返回第一个匹配的 match 对象（找不到为 None）；findall 返回所有匹配组成的列表（找不到为空列表）。
2. r 让反斜杠保持字面意义原样传给正则引擎。不写则 \d 在普通字符串里可能被转义处理，正则含义错乱，通常要写成 \\d 才等价。
3. ['user_id', '88'] —— 下划线属于 \w，等号不是所以被切开。
4. 模式写成 r"\b\d{6}\b"，加 \b 防止从更长数字串里切出 6 位。
5. 裸的 . 在正则里表示『任意字符』，10.0.0.1 会误匹配 10x0y0z1；\. 才表示真正的点号。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search 返回第一个匹配的 match 对象（找不到为 None）；findall 返回所有匹配组成的列表（找不到为空列表）。
2. r 让反斜杠保持字面意义原样传给正则引擎。不写则 \d 在普通字符串里可能被转义处理，正则含义错乱，通常要写成 \\d 才等价。
3. ['user_id', '88'] —— 下划线属于 \w，等号不是所以被切开。
4. 模式写成 r"\b\d{6}\b"，加 \b 防止从更长数字串里切出 6 位。
5. 裸的 . 在正则里表示『任意字符』，10.0.0.1 会误匹配 10x0y0z1；\. 才表示真正的点号。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017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正则表达式入门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3 周 · 基础主线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017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理解正则表达式本质：用符号描述『什么样的文本算匹配』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re.search 找第一个匹配、re.findall 找全部匹配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记住四大字符类：\d 数字、\w 字母数字下划线、\s 空白、. 任意字符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会用量词 * + ? {} 控制『重复几次』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养成铁习惯：正则一律写进 r"" 原始字符串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实战：从一段文本中提取所有 11 位手机号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日志分析的核心动作就是『按模式提取』：IP、端口、路径、报错码 —— 正则是唯一高效解法。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in 只能找固定词，正则能找『一类词』：findall 一行代码顶得上几十行手写循环。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18 进阶、Day 21 周项目全部依赖它：这是第 3 周最重要的一天。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017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知识地图：正则表达式入门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需求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我要找一类文本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写模式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\d  \w  量词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交给 re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search / findall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拿到结果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match 对象 / 列表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971800"/>
            <a:ext cx="11094415" cy="868680"/>
          </a:xfrm>
          <a:prstGeom prst="roundRect">
            <a:avLst>
              <a:gd name="adj" fmla="val 8421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5216" y="2971800"/>
            <a:ext cx="11021263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实战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提取手机号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3 周 · 基础主线。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本日定位：学会用『文本模式』在大量文字里一眼锁定目标：手机号、数字、关键词。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正则 = 文本的『指纹识别器』。今天学会单层指纹，明天学分组组合，周末项目就能解剖整份日志。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017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第一个正则：re.search 找第一个、re.findall 找全部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import re：re 是 Python 的正则模块，内置无需安装。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re.search(模式, 文本)：从头到尾扫描，找到第一个匹配就停；找不到返回 None。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re.findall(模式, 文本)：找出所有匹配，装进列表；一个都没有返回空列表 []。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match.group() 取出 search 命中的文本；match.span() 给出起止位置。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套路：找『有没有』用 search，找『有哪几个』用 findall。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995928"/>
          </a:xfrm>
          <a:prstGeom prst="roundRect">
            <a:avLst>
              <a:gd name="adj" fmla="val 183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first_re.py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4472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first_re.py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text = "订单A金额128元，订单B金额45元，订单C金额9999元"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search：找第一个匹配（返回 match 对象或 None）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 = re.search(r"\d+", text)          # \d+ = 连续的数字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m:                                 # 先判 None 是好习惯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print(m.group())                  # 128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print(m.span())                   # (5, 8)  起止下标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findall：所有匹配直接装进列表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nums = re.findall(r"\d+", text)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print(nums)                           # ['128', '45', '9999']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print(f"共 {len(nums)} 笔金额")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match 对象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search 命中后返回的结果包：group() 取文本，span() 取位置；没命中时是 None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findall 返回的元素是字符串。要参与算术前先 int() 转换，别直接加。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017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字符类：\d、\w、\s 和万能的 .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\d ：一位数字（0-9）。\d\d\d 就是连续三位数字。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\w ：一位『字母/数字/下划线』—— 单词成分，常用于匹配用户名、路径段。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\s ：一位空白（空格、Tab、换行）。大写反义：\D 非\d、\W 非\w、\S 非\s。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. ：任意一个字符（换行除外）—— 万能但危险，能少用就少用。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正则是『一个符号吃一位』：要匹配几位，就把符号写几位或加量词。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chars_demo.py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chars_demo.py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 = "user=admin  pass=123456  ip=10.0.0.8"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print(re.findall(r"\d\d\d", log))     # ['123', '456', '10.', ...] 连续三位数字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print(re.findall(r"\w+", log))        # 所有"单词"：['user', 'admin', 'pass', ...]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print(re.findall(r"\w=\w+", log))     # ['r=admin', 's=123456', 'p=10']  键=值 形状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print(re.findall(r"\d+\.\d+\.\d+\.\d+", log))   # 点号要转义成 \.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对照实验：. 表示"任意一个字符"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print(re.findall(r"a.d", "and aXd a0d a d"))   # ['and', 'aXd', 'a0d']，中间任意字符都行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想匹配真正的点号（比如 IP 地址里），必须写成 \. —— 这是第一天最经典的坑。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017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量词：* + ? {} —— 重复几次说了算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* ：重复 0 次或多次（可有可无，有就尽量多）。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+ ：重复 1 次或多次（至少出现一次）—— 提取数字最常用。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? ：重复 0 次或 1 次（可有可无，最多一次）。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{n} 恰好 n 次；{n,} 至少 n 次；{n,m} n 到 m 次 —— 11 位手机号全靠 {n}。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组合公式：\d{3} = 三位数字；\w{5,12} = 5~12 位单词字符（像密码长度）。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2267712"/>
          </a:xfrm>
          <a:prstGeom prst="roundRect">
            <a:avLst>
              <a:gd name="adj" fmla="val 3226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quantifier_demo.py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171907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quantifier_demo.py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print(re.findall(r"\d{3}", "110 1234 22"))        # ['110', '123', '234'] 只取三位的窗口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print(re.findall(r"\b\d{3}\b", "110 1234 22"))   # ['110', '22']  \b=词边界，整个词恰好3位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print(re.findall(r"\d+", "a12bb333c"))            # ['12', '333']  +：至少1位，能连多长连多长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print(re.findall(r"colou?r", "color colour"))     # ['color', 'colour']  u可有可无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print(re.findall(r"\d{2,4}", "1 12 123 12345"))   # ['12', '123', '1234']  2~4位，先满足多的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量词（quantifier）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描述前一个符号重复多少次的符号：* + ? {}，它们永远『贴着』前一个字符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量词只管它紧贴的前一位符号。\d{3} 是『\d 重复3次』，不是『{3} 重复 \d』。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017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r"" 原始字符串：正则的固定外套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\ 在普通字符串里是转义符："\n" 是换行，"\d" 会变成奇怪的组合。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正则里的 \d \w \s 全靠 \ 表达含义 —— 必须原样交给 re 模块。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r"\d+" 原始字符串：让 \ 保持字面意义，一个字符不少地传给正则引擎。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行规：写正则时引号前永远先写 r。100% 使用 r""，永远不会错。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502152"/>
          </a:xfrm>
          <a:prstGeom prst="roundRect">
            <a:avLst>
              <a:gd name="adj" fmla="val 208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raw_demo.py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953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raw_demo.py —— 直观感受 r 的作用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text = "第一行结束\n第二行"      # 普通字符串：\n 真的是换行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print(text.count("\n"))          # 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不用 r：\d 在普通串里要写成 \\d 才能传到正则 —— 容易写错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print(re.findall("\\d+", "abc123"))      # ['123']（难读，不推荐）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用 r：所见即所得，永远推荐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print(re.findall(r"\d+", "abc123"))       # ['123']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传入的是 r"\d+" → re 引擎收到 \d+ → 正确理解为"一个或多个数字"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从今天起给自己立规矩：正则表达式一律 r 开头。哪天看到正则没写 r，第一反应是『这里有 bug』。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017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实战：从文本提取所有手机号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大陆手机号形状：1 开头的 11 位数字，第二位通常是 3~9。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模式初版：r"1\d{10}" —— 但 123456789012345 会误匹配中间段。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边界修正：\b1[3-9]\d{9}\b —— \b 保证前后不是数字，[3-9] 约束第二位。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字符组 []：方括号里任选其一，[3-9] 是 3~9 中的某一位 —— 明天细讲。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提取后验证：先数条数、再看格式，养成『提取必核对』的习惯。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phone_demo.py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phone_demo.py —— 提取手机号（练习数据全是虚构号码）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text = 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联系人：张三 13812345678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客服热线：10086（不是手机号）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备用号：15999999999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错误格式：12345678901（第二位不能是2）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长串数字：138123456789012（夹在长数字里不该被提出来）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pattern = r"\b1[3-9]\d{9}\b"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phones = re.findall(pattern, text)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print(f"共提取 {len(phones)} 个手机号：")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p in phones: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 ", p)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输出：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13812345678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15999999999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检验理解：为什么 10086、12345678901、长串里的都没被提取？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10086      → 不是 11 位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12345...   → 第二位是 2，不满足 [3-9]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夹在长数字中 → \b 挡住了（前后紧贴数字不算词边界）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先写『大概像』的粗糙模式跑一遍，再看误报调整收紧 —— 写正则永远是迭代，不是一次到位。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017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re.search 和 re.findall 的返回值有什么不同？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r"\d+" 里的 r 是干什么的？不写会怎样？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正则 r"\w+" 作用在 "user_id=88" 上会匹配出什么？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想匹配『恰好 6 位数字』的验证码，模式怎么写？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为什么匹配 IP 地址时要把点写成 \. 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017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017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正则表达式入门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017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做一个『敏感信息探测器（文本版）』：从练习文本里找出手机号和连续数字编号。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新建 day017 文件夹，自造 data.txt：混入手机号、订单号（如 ORD-2024-8891）、普通数字。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scan_text.py：用 with + utf-8 读入整个文件（Day 15 的知识）。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用 findall 分别提取：11 位手机号、ORD- 开头的编号（模式 r"ORD-\d{4}-\d+"）。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统计两类各多少条，把结果用 print 表格化输出（f-string 对齐）。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改一改手机号正则：去掉 \b 再跑一次，观察长数字串是否被误提 —— 在注释里写下原因。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scan_text.py 正确提取出 data.txt 中所有手机号，无误报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ORD 编号全部提取成功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对比实验完成：注释里写清 \b 的作用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017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re.search 和 re.findall 的返回值有什么不同？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r"\d+" 里的 r 是干什么的？不写会怎样？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正则 r"\w+" 作用在 "user_id=88" 上会匹配出什么？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提示：\w 包含字母、数字、下划线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想匹配『恰好 6 位数字』的验证码，模式怎么写？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为什么匹配 IP 地址时要把点写成 \. 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017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完成 lab 的 scan_text.py，数据文件里至少 5 个手机号、3 个订单号。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id_card_scan.py：用模式 r"\b\d{17}[0-9Xx]\b" 从文本提取 18 位身份证号形状的串（只对自造练习数据）。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把 Day 15 的 run.log 用 findall 统计：今天程序跑了几次（按时间戳行数）。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思考题：r"\d{3}" 在 "12345" 上能匹配出什么？动手验证后把结果和原因写在注释里。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017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scan_text.py 正确提取出 data.txt 中所有手机号，无误报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ORD 编号全部提取成功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对比实验完成：注释里写清 \b 的作用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正则表达式入门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016 · 文件与目录操作；Day 015 · 文件读写基础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018 · 正则表达式进阶：分组、或、贪婪与懒惰 —— 解剖 IP、邮箱、URL。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017 · 正则表达式入门</dc:title>
  <dc:subject>Day 017 · 正则表达式入门</dc:subject>
  <dc:creator>0基础计算机与网络安全工程师训练营</dc:creator>
  <cp:lastModifiedBy>0基础计算机与网络安全工程师训练营</cp:lastModifiedBy>
  <cp:revision>1</cp:revision>
  <dcterms:created xsi:type="dcterms:W3CDTF">2026-09-09T23:14:13Z</dcterms:created>
  <dcterms:modified xsi:type="dcterms:W3CDTF">2026-09-09T23:14:13Z</dcterms:modified>
</cp:coreProperties>
</file>