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listdir 只列出目录第一层的名字；walk 会递归走进所有子目录，逐一给出 (目录, 子目录, 文件) 三元组。
2. join 自动处理各系统的路径分隔符（Windows \ 、Linux /），代码跨平台可用，也不会漏斜杠。
3. 2048 字节 = 2 KB。
4. cur_dir 是当前走到的目录路径；sub_dirs 是其下子目录名列表（walk 会自动继续深入）；files 是该目录下的文件名列表。
5. 先 os.path.exists("a.txt") 判断存在再取大小；不存在时给出友好提示而不是让异常直接炸出去。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listdir 只列出目录第一层的名字；walk 会递归走进所有子目录，逐一给出 (目录, 子目录, 文件) 三元组。
2. join 自动处理各系统的路径分隔符（Windows \ 、Linux /），代码跨平台可用，也不会漏斜杠。
3. 2048 字节 = 2 KB。
4. cur_dir 是当前走到的目录路径；sub_dirs 是其下子目录名列表（walk 会自动继续深入）；files 是该目录下的文件名列表。
5. 先 os.path.exists("a.txt") 判断存在再取大小；不存在时给出友好提示而不是让异常直接炸出去。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文件与目录操作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os.path.exists 判断文件/目录是否存在，避免读写前先报错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os.path.getsize 拿到文件大小，理解字节的含义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os.listdir 列出目录内容，并区分文件与子目录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os.walk 遍历任意深度的目录树 —— 这是重点也是难点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综合运用：写一个统计文件夹总大小的脚本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 os 模块是操作系统功能的『遥控器』，Windows/Linux 通用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安全工程师的日常：清点资产、排查可疑文件、批量处理日志目录 —— 全是目录操作。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恶意文件 hunting、勒索软件行为分析，第一步都是『遍历文件系统』。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21 周项目要批量读日志：会 walk，才敢接『一个目录的日志』这种活。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知识地图：文件与目录操作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在吗？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path.exists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多大？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path.getsize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有啥？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os.listdir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全部翻一遍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算总账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目录大小统计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3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本日定位：从『操作一个文件』升级到『操作整个文件夹』：查、列、遍历、统计。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昨天管一个文件，今天管一整个目录树。os 模块是 Python 与操作系统之间的翻译官。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 模块与 os.path：先 import，再问『在吗』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import os：os 是内置模块，不用安装，import 就能用。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os.path.exists(路径)：存在返回 True，不存在返回 False —— 读写前的安全检查。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os.path.isfile(路径)：判断是不是文件；os.path.isdir(路径)：判断是不是目录。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传路径时用原始字符串 r"D:\bootcamp"，避免 \ 被当成转义符。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exists_demo.py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exists_demo.py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path = r"day015\run.log"     # 相对路径：相对于当前运行目录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os.path.exists(path):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print(f"{path} 存在")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os.path.isfile(path):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print("它是一个文件")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print(f"{path} 不存在，先检查路径拼写")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拼路径的正确姿势：os.path.join，自动处理斜杠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folder = "logs"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name = "2026-09-09.log"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full = os.path.join(folder, name)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print(full)          # logs\2026-09-09.log（Windows 下自动用 \）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os.path.join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把多段路径拼成合法路径：跨 Windows/Linux 通用，别再手动字符串拼接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 exists 再操作，是文件处理的『敲门礼仪』：不敲门硬闯，程序就用报错教训你。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文件大小：getsize 与字节数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os.path.getsize(路径) 返回文件大小，单位是字节（Byte）。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KB = 1024 字节，1 MB = 1024 KB —— 除法换算成人话。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配合 exists 使用：先确认存在，再问大小，否则报错。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安全场景直觉：正常日志几 KB~几 MB；日志突然几个 GB，往往出事了。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size_demo.py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size_demo.py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human_size(path):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"""把字节数换算成人类可读的大小"""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size = os.path.getsize(path)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size &lt; 1024: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f"{size} 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elif size &lt; 1024 * 1024: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f"{size / 1024:.1f} KB"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f"{size / 1024 / 1024:.2f} MB"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path = "day015\run.log"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os.path.exists(path):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print(f"{path} 的大小：{human_size(path)}")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print("文件不存在")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字节 → KB → MB 的换算函数，以后写任何报告都能直接抄。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os.listdir：列出目录下一层内容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os.listdir(目录) 返回一个列表：目录下所有文件和子目录的名字（不含路径）。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它只看『第一层』，不进子目录 —— 想进子目录要用下一页的 walk。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配合 isfile / isdir 把列表分成『文件堆』和『文件夹堆』。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不传参数 = 列当前目录。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listdir_demo.py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listdir_demo.py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 = "."     # 当前目录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items = os.listdir(target)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print(f"共 {len(items)} 项")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files = []       # 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dirs = []        # 子目录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name in items: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full = os.path.join(target, name)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os.path.isfile(full):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files.append(name)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elif os.path.isdir(full):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dirs.append(name)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print(f"文件 {len(files)} 个：{files}")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print(f"子目录 {len(dirs)} 个：{dirs}")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listdir 返回的只是名字，要拿完整路径必须自己 os.path.join —— 新手最常见的小坑。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os.walk：把整棵目录树走个遍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os.walk(目录) 生成三层信息：(当前目录, 其下子目录列表, 其下文件列表)。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循环里会自动一层层深入所有子目录 —— 你只管写循环，它负责递归。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当前目录和文件名要用 os.path.join 拼起来，才是能打开的完整路径。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统计、搜索、清理 —— 只要是『全盘找文件』的需求，骨架都是这个循环。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walk_demo.py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walk_demo.py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 = "."      # 从当前目录开始，走到最深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total_files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cur_dir, sub_dirs, files in os.walk(root):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cur_dir：现在走到哪个目录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sub_dirs：这个目录下还有哪些子目录（walk 会替你继续走）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files：这个目录下有哪些文件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f in files: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full = os.path.join(cur_dir, 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total_files = total_files + 1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print(full)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print(f"一共扫到 {total_files} 个文件")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目录树（directory tree）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文件夹套文件夹像树一样展开；walk 从树根走到每片叶子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记住三元组：cur_dir, sub_dirs, files。第一项拼路径，第二项基本用不上，第三项是你要的文件。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综合示例：统计一个目录的总大小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套路 = walk 拿到每个文件 + getsize 拿到每个文件大小 + 累加。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再加一层：按扩展名分类统计，一眼看出哪类文件占空间。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这个函数可以直接进你的工具箱，Day 21 项目也用它做『日志体量统计』。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218688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328416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dir_size.py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3621024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dir_size.py —— 统计目录总大小 + 按扩展名分类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dir_total_size(root):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total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by_ext = {}                      # 扩展名 → 总字节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cur_dir, sub_dirs, files in os.walk(root):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f in files: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full = os.path.join(cur_dir, 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os.path.isfile(full):         # 防御：跳过坏链接等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size = os.path.getsize(full)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total = total + size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ext = os.path.splitext(f)[1].lower()   # ".py"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by_ext[ext] = by_ext.get(ext, 0) + size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total, by_ext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total, by_ext = dir_total_size(".")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print(f"总大小：{total / 1024:.1f} KB")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ext, size in sorted(by_ext.items(), key=lambda kv: -kv[1]):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  {ext or '无扩展名':　&lt;8}{size / 1024:8.1f} KB")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os.path.splitext("a.py") 得到 ("a", ".py")：[1] 就是扩展名，做分类统计超好用。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os.listdir 和 os.walk 的核心区别是什么？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为什么推荐 os.path.join 拼路径，而不是 "logs\\" + name？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getsize 返回 2048，这个文件大约多大？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 的循环变量 for cur_dir, sub_dirs, files in ... 各是什么？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getsize("a.txt") 报 FileNotFoundError，怎么改？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文件与目录操作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写一个『目录体检报告』脚本：对指定目录输出文件数、总大小、最大 5 个文件。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day016 文件夹，写 dir_report.py：先用 os.path.exists 校验目标目录。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os.walk 遍历，累计文件数与总字节数，同时记录每个文件的 (路径, 大小)。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按大小排序，打印最大的 5 个文件（列表切片 [:5] + sorted）。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把报告用 Day 15 的 write_log 风格写进 report.txt（a 模式 + utf-8）。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测试三个目录：bootcamp 根目录、某个 day 文件夹、一个不存在的目录（看防御是否生效）。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dir_report.py 运行后输出：文件总数、总大小（KB 以上可读单位）、TOP5 大文件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对不存在的目录不报错，输出友好提示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report.txt 里能看到追加的报告记录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os.listdir 和 os.walk 的核心区别是什么？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提示：一个只看一层，一个深入所有层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为什么推荐 os.path.join 拼路径，而不是 "logs\\" + name？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getsize 返回 2048，这个文件大约多大？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 的循环变量 for cur_dir, sub_dirs, files in ... 各是什么？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getsize("a.txt") 报 FileNotFoundError，怎么改？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提示：先敲门再进门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dir_report.py 并对 D:\bootcamp 跑一次，把 TOP5 结果贴在学习笔记里。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find_big.py：找出目录中超过 10MB 的所有文件并列出路径（先造几个大文件测试）。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扩展 dir_size.py：额外统计每个子目录各自的总大小。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思考题：如果目录里有上百万个文件，walk 循环里该避免做什么？写在注释里。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dir_report.py 运行后输出：文件总数、总大小（KB 以上可读单位）、TOP5 大文件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对不存在的目录不报错，输出友好提示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report.txt 里能看到追加的报告记录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文件与目录操作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文件读写基础；Day 014 · 函数进阶与模块化思维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正则表达式入门：让程序像老手一样在一堆文本里精准『抓人』。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016 · 文件与目录操作</dc:title>
  <dc:subject>Day 016 · 文件与目录操作</dc:subject>
  <dc:creator>0基础计算机与网络安全工程师训练营</dc:creator>
  <cp:lastModifiedBy>0基础计算机与网络安全工程师训练营</cp:lastModifiedBy>
  <cp:revision>1</cp:revision>
  <dcterms:created xsi:type="dcterms:W3CDTF">2026-09-09T23:14:13Z</dcterms:created>
  <dcterms:modified xsi:type="dcterms:W3CDTF">2026-09-09T23:14:13Z</dcterms:modified>
</cp:coreProperties>
</file>