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w 会清空旧内容后从头写；a 保留旧内容，把新内容追加到末尾。
2. with 保证无论中途是否报错，离开代码块都会自动关闭文件；手写 close 一旦报错就执行不到，文件可能一直被占用。
3. 读和写的 encoding 不一致（如一边 gbk 一边 utf-8）。两边都显式指定 utf-8；读别人的旧文件可先试 gbk。
4. 用 for line in f：逐行读入，内存占用恒定；read() 会把整个文件装进内存，可能直接把程序撑爆。
5. 默认 "r" 只读模式；文件不存在会抛 FileNotFoundError。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w 会清空旧内容后从头写；a 保留旧内容，把新内容追加到末尾。
2. with 保证无论中途是否报错，离开代码块都会自动关闭文件；手写 close 一旦报错就执行不到，文件可能一直被占用。
3. 读和写的 encoding 不一致（如一边 gbk 一边 utf-8）。两边都显式指定 utf-8；读别人的旧文件可先试 gbk。
4. 用 for line in f：逐行读入，内存占用恒定；read() 会把整个文件装进内存，可能直接把程序撑爆。
5. 默认 "r" 只读模式；文件不存在会抛 FileNotFoundError。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文件读写基础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 open() 以 r / w / a 三种模式打开文件，并说出三者的区别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理解并养成习惯：所有 open() 都配合 with 语句使用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读写中文不再乱码：每次打开文件都显式指定 encoding="utf-8"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read() 一次读完，用 for line 逐行处理大文件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能写一个程序：把运行记录一行一行追加进日志文件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w 模式会清空旧内容 —— 这是新手最常踩的坑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你前面学的变量都活在内存里：程序一关，数据全没了。文件是数据『留下来』的唯一方式。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日志是安全工程师的眼睛：攻击排查、事故溯源，全靠读日志文件 —— 读文件是本行基本功。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21 天的周项目（日志分析器）就建立在这一天上：不会读写文件，项目无从下手。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知识地图：文件读写基础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数据在哪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硬盘上的文件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 + with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/ 写入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关闭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自动收尾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留下来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 / 报告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本日定位：让程序学会『读文件』和『写文件』—— 数据从此能在关机后留下来。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今天解决『数据留在硬盘上』：读写文本文件是后面日志分析、配置管理、报告输出的地基。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open() 与三种模式：r 读 / w 写 / a 追加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 = open(路径, 模式, encoding="utf-8")：返回一个文件对象，后面所有操作都通过它。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"r"（read，默认）：只读。文件必须已存在，否则报 FileNotFoundError。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"w"（write）：只写。文件不存在就新建；存在则清空旧内容再写 —— 危险动作，想清楚再用。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"a"（append）：追加。新内容接到文件末尾，旧内容原样保留 —— 写日志用它。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模式只管『读还是写』，中文乱码管不了 —— 那是 encoding 的事，下一页讲。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modes.py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modes.py —— 三种模式，三种结果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准备：先在当前目录放一个 note.txt，内容是 hello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r 读：文件必须存在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 = open("note.txt", "r",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print(f.read())   # 输出 hello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f.close()         # 用完必须关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a 追加：旧内容保留，新内容接在后面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 = open("note.txt", "a",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f.write("\n这是追加的一行")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w 写：清空原内容后从头写！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 = open("note.txt", "w",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f.write("旧内容已经没有了")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f.close()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文件对象（file object）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open() 返回的『遥控器』：用它在文件上读、写，用完要 close()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记住一句口诀：r 读完原样在，w 一开全清空，a 只往后面加。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语句：自动关闭，永不忘记 close()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手写 close() 的问题是：中间一旦报错，close() 就执行不到，文件一直占着。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open(...) as f: 离开 with 块时自动 close —— 就算中途报错也会关。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行业规范：所有打开文件的操作一律用 with，不写裸的 open + close。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with 也叫『上下文管理器』用法，Day 24 会拆开它的内部原理。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with_demo.py —— 推荐写法（整段可运行）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写：with + w 模式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open("demo.txt",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f.write("第一行\n")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f.write("第二行\n")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离开 with 块，文件已自动关闭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读：with + r 模式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open("demo.txt",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content = f.read()        # 一次性读完，得到整个字符串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print(content)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对照：忘记 close 的后果（错误示范，不要学）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 = open("demo.txt", "r",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data = f.read()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忘了 f.close() → 文件被一直占用，Windows 下甚至无法删除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以后写 open 先想想：是不是包在 with 里？就像出门前想想要不要带钥匙。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utf-8：中文不乱码的关键参数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文件里存的都是字节；utf-8 是目前最通用的『字节 ↔ 文字』编码约定。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默认编码常是 gbk，写时不指定、读时也不指定，中文就可能变成乱码。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规矩：open 的第三个参数永远写 encoding="utf-8"，读和写两边保持一致。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 \ufffd 或问号乱码，第一反应：检查两边 encoding 是否一致。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encoding_demo.py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encoding_demo.py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"扫描日志：发现 3 个开放端口"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写：用 utf-8 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open("log.txt",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f.write(text)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读：也用 utf-8 取，中文原样回来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open("log.txt",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print(f.read())   # 扫描日志：发现 3 个开放端口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读一个别人给的 gbk 编码文件（Windows 上常见）：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with open("old.txt", "r", encoding="gbk")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print(f.read())   # 编码对不上就试 gbk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utf-8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互联网通用的字符编码：一个英文字母 1 字节，常用汉字 3 字节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『写读一致』是防乱码口诀：用什么编码写进去，就用什么编码读出来。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逐行处理：read()、for line、readlines()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f.read()：一次性读整个文件成一个大字符串 —— 小文件方便，大文件吃内存。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line in f: 一行一行处理，内存占用恒定 —— 处理几百 MB 的日志靠它。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f.readlines()：把所有行装进一个列表返回，可按下标取行，但同样整读进内存。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每行末尾自带换行符 \n，用 line.strip() 去掉再处理。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大文件只读一遍的场合，永远优先 for line in f。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lines_demo.py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lines_demo.py —— 先运行它自己生成示例日志，再逐行统计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造一个示例日志文件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open("access.log",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f.write("10.0.0.1 GET /login 200\n")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f.write("10.0.0.2 GET /admin 403\n")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f.write("10.0.0.1 POST /login 200\n")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逐行处理：数出 403 出现的次数（大文件也扛得住）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count_403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open("access.log",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line in f:            # 每次循环拿到一行（带 \n）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total = total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"403" in line: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count_403 = count_403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 {total} 行，403 出现 {count_403} 次")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readlines()：全部行装进列表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open("access.log",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all_lines = f.readlines()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print(f"第 2 行是：{all_lines[1].strip()}")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read() 求方便，for line 求稳，readlines() 求下标 —— 按需求选。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综合示例：把程序运行记录写进日志文件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日志文件 = 程序的『黑匣子』：什么时候干了什么，全靠 a 模式一行行追加。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每条日志带时间戳，用已学的 datetime 模块（import 后 datetime.now()）。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把『打开→写→自动关』封装成函数，之后每天的工具都能直接复用。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 write_log 函数 Day 21 周项目会原样搬去用。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mylog.py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mylog.py —— 可复用的迷你日志函数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datetime import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write_log(msg, logfile="run.log"):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"""把一条带时间戳的消息追加到日志文件"""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now = datetime.now().strftime("%Y-%m-%d %H:%M:%S")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open(logfile, "a",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f.write(f"[{now}] {msg}\n")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使用：每跑一次，文件里就多一行 ——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write_log("程序启动")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write_log("扫描 127.0.0.1 完成，发现 2 个端口")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write_log("程序退出")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查看效果：整个日志再读回来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open("run.log",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print(f.read())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[2026-09-09 19:50:01] 程序启动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[2026-09-09 19:50:01] 扫描 127.0.0.1 完成，发现 2 个端口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[2026-09-09 19:50:01] 程序退出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模式 + 时间戳 = 日志。跑几次再打开 run.log，亲眼看看『数据留下来』的感觉。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 模式和 a 模式打开同一个已存在的文件，写入后内容有什么不同？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为什么推荐用 with open(...) 而不是 open() + close()？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读中文文件出现乱码，最可能的原因是什么？怎么排查？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要逐行处理一个 800MB 的日志并统计关键词次数，用 read() 还是 for line in f？为什么？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open("log.txt") 不写模式参数，默认是什么模式？文件不存在会怎样？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文件读写基础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做一个『每日学习打卡器』：打卡写入 log 文件，能统计总打卡次数。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day015 文件夹，写 checkin.py：定义 write_log(msg) 函数（用 a 模式 + utf-8 + 时间戳）。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程序启动时先逐行读打卡文件，统计已有记录条数并打印『这是第 N 次打卡』。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提示用户输入今日学习内容（input），作为一条日志追加写入。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故意演示 w 模式的破坏力：复制一份打卡文件，用 w 模式打开再写入，观察旧记录是否消失。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把两段代码（正确打卡 / w 模式对比）都保留在文件里，用注释标明哪段是危险示范。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checkin.py 用 with + a + utf-8 写入，运行 3 次后文件里有 3 条带时间戳的记录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能打印出当前累计打卡次数（说明逐行读取统计成功）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亲眼见过 w 模式清空旧内容的现象，并在注释里写明原因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 模式和 a 模式打开同一个已存在的文件，写入后内容有什么不同？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提示：一个从头写，一个往尾接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为什么推荐用 with open(...) 而不是 open() + close()？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读中文文件出现乱码，最可能的原因是什么？怎么排查？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提示：想『写读一致』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要逐行处理一个 800MB 的日志并统计关键词次数，用 read() 还是 for line in f？为什么？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open("log.txt") 不写模式参数，默认是什么模式？文件不存在会怎样？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的 checkin.py，连续运行 3 天（或手动运行 3 次），保留打卡文件。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word_stat.py：统计任一文本文件的总行数、总字符数，打印结果。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Day 1~14 里你最喜欢的一个练习输出结果，用 write_log() 写进 learn.log。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思考题：为什么写日志用 a 模式而不用 w？用一句话写在代码注释里。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checkin.py 用 with + a + utf-8 写入，运行 3 次后文件里有 3 条带时间戳的记录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能打印出当前累计打卡次数（说明逐行读取统计成功）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亲眼见过 w 模式清空旧内容的现象，并在注释里写明原因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文件读写基础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函数进阶与模块化思维；Day 013 · 异常处理 try/except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016 · 文件与目录操作：os.path、listdir、walk —— 让程序管好整个文件夹。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015 · 文件读写基础</dc:title>
  <dc:subject>Day 015 · 文件读写基础</dc:subject>
  <dc:creator>0基础计算机与网络安全工程师训练营</dc:creator>
  <cp:lastModifiedBy>0基础计算机与网络安全工程师训练营</cp:lastModifiedBy>
  <cp:revision>1</cp:revision>
  <dcterms:created xsi:type="dcterms:W3CDTF">2026-09-09T23:14:13Z</dcterms:created>
  <dcterms:modified xsi:type="dcterms:W3CDTF">2026-09-09T23:14:13Z</dcterms:modified>
</cp:coreProperties>
</file>