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不可变才能算出稳定指纹，集合元素同理。
2. B —— set() 一行去重，len(set(lst)) 即独立元素个数。
3. C —— 元组，调用处可用多个变量按位置拆开接。
4. raise。入口参数非法就该当场拦截，调用方决定怎么处理；print 只给人看，拦不住错误往下传。
5. in 判断基于哈希极快（列表要逐个比对）；集合天然不重复，字典数据干净。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undefined
2. undefined
3. undefined
4. undefined
5. undefined
6. undefined
7. undefined
8. undefined
9. undefined
10. undefined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周项目：密码强度审计器 + 阶段测试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第二周 · 六天零件，今天合龙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用“规则引擎”思路设计审计器：每条规则一个函数，互不干扰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综合运用字符串 / 字典 / 集合 / 函数 / 异常完成一个完整小工具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3 条规则：长度达标、字符种类、常见弱口令黑名单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空口令用 raise 拦截、批量审计用字典汇总，全程不崩溃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通过 10 题阶段测试（目标 ≥ 8 题正确），检验一周成果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完成一周复盘：能说清 Day 008-013 每个知识点在项目里的落点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完整项目是知识的“合龙”：6 天学的零件只有装成一台机器，才算真正学会。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密码强度审计是安全行业真实需求：等保核查、渗透测试报告里都有密码策略这一项。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阶段测试暴露漏洞比掩饰漏洞更有价值 —— 错题就是你下一周的武器。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从今天起，你写的不再是练习代码，而是能交付、能复用、自带说明书的工具。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本周地图：Day 008~014 · 今天合龙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字符串深入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字典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集合与选型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函数入门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函数进阶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错误处理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周项目+测试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今天不学新语法：组装、测试、复盘 —— 把 6 天的零件变成一台能用的机器。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项目三分天下：60 分钟组装 + 30 分钟阶段测试 + 30 分钟复盘。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审计器本质是一个迷你“规则引擎”：这个架构以后扫描器、检测器还会反复用到。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先跑通再完美：允许第一版丑，但不允许它崩溃。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OVERVIEW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项目总览：密码强度审计器怎么搭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输入层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单个密码 / 批量列表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规则引擎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条规则函数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汇总评分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得分 + 问题列表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报告输出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打印 / 存档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69748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31520" y="280720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规则引擎（Rule Engine）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把检测逻辑拆成一条条独立规则，每条规则一个函数、互不干扰：加规则 = 加函数，调阈值 = 改默认参数。这是安全工具最常用的架构，扫描器、检测器都会用到它。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548640" y="3840480"/>
            <a:ext cx="11094415" cy="2560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交付物 3 件：rules.py（规则零件）、main.py（组装车间）、自测记录（样例输出对照）。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评分设计：每条规则 0 或 1 分，满分 3 分；未通过的规则把原因放进问题列表。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护栏设计：空口令 raise ValueError；批量审计逐条 try，一条坏数据不拖垮全批。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4892040"/>
            <a:ext cx="11094415" cy="1325880"/>
          </a:xfrm>
          <a:prstGeom prst="roundRect">
            <a:avLst>
              <a:gd name="adj" fmla="val 551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00176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目录结构</a:t>
            </a:r>
            <a:endParaRPr lang="en-US" sz="1050" dirty="0"/>
          </a:p>
        </p:txBody>
      </p:sp>
      <p:sp>
        <p:nvSpPr>
          <p:cNvPr id="24" name="Text 22"/>
          <p:cNvSpPr/>
          <p:nvPr/>
        </p:nvSpPr>
        <p:spPr>
          <a:xfrm>
            <a:off x="749808" y="5294376"/>
            <a:ext cx="10692079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D:\bootcamp\week02\password_audit\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rules.py     # 规则零件（每个函数只干一件事）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├── main.py      # 组装车间（单个审计 + 批量报告）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└── notes.md     # 复盘与错题记录</a:t>
            </a:r>
            <a:endParaRPr lang="en-US" sz="11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RULES-1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规则零件（一）：黑名单检测 + 长度检测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91840"/>
          </a:xfrm>
          <a:prstGeom prst="roundRect">
            <a:avLst>
              <a:gd name="adj" fmla="val 222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rules.py（一）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rules.py —— 规则零件（每个函数只干一件事）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WEAK = {"123456", "password", "admin", "qwerty", "abc123"}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↑ 弱口令黑名单用集合：in 判断又快又准（Day 010）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check_weak(pwd):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"""规则3：是否命中弱口令黑名单"""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pwd.lower() in WEAK:          # 先变小写再比对（Day 008）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0, "命中常见弱口令黑名单"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1, "不在黑名单中"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check_length(pwd, min_len=8):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"""规则1：长度是否达标（默认参数：阈值可调，Day 012）"""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len(pwd) &lt; min_len: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0, f"长度不足 {min_len} 位"</a:t>
            </a:r>
            <a:endParaRPr lang="en-US" sz="10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1, "长度合格"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48640" y="4983480"/>
            <a:ext cx="11094415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每个规则函数都返回 (0或1, 说明文字) 元组：0 = 未通过，1 = 通过 —— 得分和原因一次带回。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pwd.lower() 先归一化再比对：PassWord、PASSWORD 都逃不掉黑名单。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989320"/>
            <a:ext cx="11094415" cy="548640"/>
          </a:xfrm>
          <a:prstGeom prst="roundRect">
            <a:avLst>
              <a:gd name="adj" fmla="val 13333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6044184"/>
            <a:ext cx="10692079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黑名单请自行扩充：真实审计工具的弱口令字典常以万计 —— 集合的快在这时才真正显威力。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RULES-2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规则零件（二）：字符种类统计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4023360"/>
          </a:xfrm>
          <a:prstGeom prst="roundRect">
            <a:avLst>
              <a:gd name="adj" fmla="val 181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rules.py（二）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474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count_kinds(pwd):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"""统计密码用了几种字符：小写 / 大写 / 数字 / 符号"""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flags = [False, False, False, False]   # 依次代表：小写 大写 数字 符号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c in pwd: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c.islower():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flags[0] = True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c.isupper():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flags[1] = True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c.isdigit():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flags[2] = True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flags[3] = True                # 不是字母数字 = 符号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kinds = 0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flag in flags: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flag: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kinds += 1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kinds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check_kinds(pwd, need=3):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"""规则2：字符种类是否达到 need 类（默认 3 类）"""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kinds = count_kinds(pwd)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kinds &lt; need: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0, f"只有 {kinds} 类字符（需 {need} 类）"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1, f"共 {kinds} 类字符"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548640" y="5669280"/>
            <a:ext cx="11094415" cy="731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islower / isupper / isdigit 是 Day 008 判断方法的本家兄弟 —— 逐字符分类靠它们。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两个 for：第一个逐字符点亮“种类开关”，第二个数一数点亮了几个 —— 分两步想就简单。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ASSEMBLE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组装车间：audit_password 把规则拼起来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4160520"/>
          </a:xfrm>
          <a:prstGeom prst="roundRect">
            <a:avLst>
              <a:gd name="adj" fmla="val 175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rules.py（组装）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611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audit_password(pwd, min_len=8, need_kinds=3):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"""审计单个密码，返回 (得分, 问题列表)；空口令直接拦截"""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pwd: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ValueError("密码不能为空")        # Day 013：入口安检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score = 0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problems = []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ok, msg = check_length(pwd, min_len)        # 规则1：长度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score += ok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ok: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problems.append(msg)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kinds = count_kinds(pwd)                    # 规则2：种类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kinds &gt;= need_kinds: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score += 1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problems.append(f"只有 {kinds} 类字符（需 {need_kinds} 类）")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ok, msg = check_weak(pwd)                   # 规则3：黑名单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score += ok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ok: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problems.append(msg)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score, problems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548640" y="5852160"/>
            <a:ext cx="11094415" cy="594360"/>
          </a:xfrm>
          <a:prstGeom prst="roundRect">
            <a:avLst>
              <a:gd name="adj" fmla="val 12308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5907024"/>
            <a:ext cx="10692079" cy="4846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组装的秘诀就两句话：规则函数负责“判断一条”，audit_password 负责“汇总全部”。改规则不用动组装，改组装不用动规则。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MAIN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main.py：单个审计 + 批量审计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4114800"/>
          </a:xfrm>
          <a:prstGeom prst="roundRect">
            <a:avLst>
              <a:gd name="adj" fmla="val 177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main.py —— 组装车间的总开关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audit_one():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"""单个审计：输入 + try 护栏（Day 013）"""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pwd = input("请输入要审计的密码: ").strip()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score, problems = audit_password(pwd)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print(f"得分: {score}/3")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for p in problems: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print("  ⚠", p)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ValueError as e: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print("拦截:", e)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candidates = ["123456", "Abc12345", "short", "P@ssw0rd!", ""]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report = {}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pwd in candidates:                          # 批量审计（Day 009 字典）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s, probs = audit_password(pwd)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report[pwd] = (s, probs)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ValueError as e: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report[pwd] = (-1, [str(e)])            # -1 = 被拦截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audit_one()                                     # 交互式单个审计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pwd, (s, probs) in report.items():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print(pwd, "-&gt;", s, "分", probs)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548640" y="5760720"/>
            <a:ext cx="11094415" cy="640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批量循环里逐条 try：一条空口令只影响自己那一行，整个批量不中断。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 字典的键就是密码本身：查任意一条的结果 O(1) —— 这就是“按名字查”的威力。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VERIFY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输出样例对照 + 一周复盘表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606040"/>
          </a:xfrm>
          <a:prstGeom prst="roundRect">
            <a:avLst>
              <a:gd name="adj" fmla="val 280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运行结果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057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python main.py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请输入要审计的密码: 123456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得分: 0/3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⚠ 长度不足 8 位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⚠ 只有 1 类字符（需 3 类）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⚠ 命中常见弱口令黑名单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批量报告（节选）：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123456    -&gt; 0 分 [长度、种类、黑名单 3 个问题]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Abc12345  -&gt; 3 分 []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short     -&gt; 1 分 [长度不足 8 位, 只有 1 类字符（需 3 类）]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P@ssw0rd! -&gt; 3 分 []</a:t>
            </a:r>
            <a:endParaRPr lang="en-US" sz="10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0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(空口令)  -&gt; -1 分 ['密码不能为空']   ← 被 raise 拦截</a:t>
            </a:r>
            <a:endParaRPr lang="en-US" sz="10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315968"/>
          <a:ext cx="11094415" cy="914400"/>
        </p:xfrm>
        <a:graphic>
          <a:graphicData uri="http://schemas.openxmlformats.org/drawingml/2006/table">
            <a:tbl>
              <a:tblPr/>
              <a:tblGrid>
                <a:gridCol w="3291840"/>
                <a:gridCol w="8138160"/>
              </a:tblGrid>
              <a:tr h="347472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本周知识点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在项目里的落点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Day 008 字符串深入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pwd.lower() 归一化；islower / isdigit 逐字符分类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Day 009 字典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report 字典存批量结果，按密码一键查问题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Day 010 集合与选型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WEAK 黑名单用集合，in 判断又快又准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Day 011 函数入门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每条规则一个函数，audit_password 负责组装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Day 012 函数进阶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默认参数 min_len / need_kinds 可调阈值 + docstring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Day 013 错误处理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raise 拦空口令；批量循环逐条 try 全程不崩</a:t>
                      </a:r>
                      <a:endParaRPr lang="en-US" sz="10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字符串为什么能安全地当字典的键？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因为短    B. 因为不可变    C. 因为有序    D. 因为是对象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把列表去重最快的写法是？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双重 for 比对    B. set(lst)    C. sort 后删    D. dict()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 return a, b 返回的是什么类型？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列表    B. 字典    C. 元组    D. 两个值分开返回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用户提交空密码时，审计函数应该 print 提示还是 raise？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弱口令黑名单用集合而不是列表，两大理由是？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空口令直接做规则判断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规则误判甚至报错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入口 if not pwd: raise ValueError，调用处 try 捕获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规则函数只 print 不 return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主函数拿不到结果，得分无法汇总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每个规则 return (0或1, 说明) 元组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弱口令黑名单用列表逐个比对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数据大了慢，还可能混入重复项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用集合存黑名单，in 判断又快又准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所有逻辑堆在一个函数里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改一条规则牵一发动全身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拆成规则函数 + 组装函数，各管一段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弱口令是真实世界第一大漏洞：爆破、撞库、钓鱼登录大多从弱口令开始 —— 密码策略审计是最基础的防御工事。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黑名单思路是威胁情报的雏形：把已知危险（弱口令 / 恶意 IP / 可疑域名）做成集合，遇查即拦（仅在授权环境实践）。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只允许审计自己的测试口令或明确授权的系统账号；对他人真实账号做猜测、爆破属违法行为。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独立完成密码强度审计器：3 条规则 + 异常护栏 + 批量审计 + 结果报告，并通过 10 题阶段测试。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D:\bootcamp\week02\password_audit\，建立 rules.py 与 main.py 两个文件。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实现 count_kinds / check_length / check_weak（+ check_kinds）规则函数，全部带 docstring。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audit_password(pwd, min_len=8, need_kinds=3)：空口令 raise，汇总得分与问题列表。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main.py 完成单个审计（try 护栏）与批量审计（字典 report），用课件 5 个样例自测输出一致。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做 10 题阶段测试（练习题页），错题与原因记入 notes.md。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空口令被拦截提示，程序全程不崩溃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5 个样例的得分与问题列表和课件一致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阶段测试 10 题对 8 题以上，错题已复盘</a:t>
            </a:r>
            <a:endParaRPr lang="en-US" sz="12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阶段测试（10 题 · 30 分钟）—— 检验第 1~2 周成果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"Abc".upper() 会改变原字符串吗？为什么？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"a,b,c".split(",") 的返回类型和内容是什么？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 = {"a": 1}，d.get("b", 0) 的值是？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[1, 2, 2, 3] 去重的最快写法？结果几个元素？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= {22, 80}，B = {80, 443}，B - A 的结果和含义？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 f(a, b=2): return a * b，f(3) 的结果是？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用一句话说清 print 与 return 的区别。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int("abc") 抛什么异常？说出两种防法。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finally 块什么时候执行？典型用途是？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弱口令黑名单为什么用集合存，而不是列表？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给审计器加第 4 条规则 check_repeated：同一字符连续出现 3 次以上判弱（如 aaa），同步更新 docstring 与测试样例。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把批量审计结果用 with open 写进 report.txt（参考 Day 013 的文件写法），每行一条。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以今天项目为模板写 port_audit.py：对端口列表做“是否高危（23/445/3389）/是否常见”审计，复用集合 + 函数 + 异常三件套。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思考题：要审计 100 个密码，现在的设计需要改哪里？把答案写进 notes.md（提示：批量循环和函数复用已经就绪）。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014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rules.py + main.py 跑通，空口令被拦截、程序不崩溃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5 个样例的得分与问题列表和课件完全一致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10 题阶段测试 ≥ 8 题正确（答案在练习页备注）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一周复盘表能逐行讲清：每个知识点在项目里用在了哪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每个函数都有 docstring，批量结果用字典存放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008 字符串：不可变 + 切片 + 方法全家桶（项目里 lower / isdigit 判断字符）；Day 009 字典：键值对 + get 默认值 + 嵌套（项目里批量报告 report）；Day 010 集合与选型：去重 + 并交差 + in 极快（项目里 WEAK 黑名单）；Day 011 函数入门：def / 参数 / return / 作用域（项目里规则函数）；Day 012 函数进阶：默认参数 / *args / docstring（项目里可调阈值）；Day 013 错误处理：try / except / finally / raise（项目里空口令拦截 + 护栏）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015 · 第三周开篇：文件读写与模块 —— 让你的工具读写真实数据。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014 · 周项目：密码强度审计器</dc:title>
  <dc:subject>Day 014 · 周项目：密码强度审计器</dc:subject>
  <dc:creator>0基础计算机与网络安全工程师训练营</dc:creator>
  <cp:lastModifiedBy>0基础计算机与网络安全工程师训练营</cp:lastModifiedBy>
  <cp:revision>1</cp:revision>
  <dcterms:created xsi:type="dcterms:W3CDTF">2026-09-09T23:14:12Z</dcterms:created>
  <dcterms:modified xsi:type="dcterms:W3CDTF">2026-09-09T23:14:12Z</dcterms:modified>
</cp:coreProperties>
</file>