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类型（字符串）没问题，但值（abc）转不成整数，是 ValueError。
2. 捕获所有异常 —— 看起来省事，实则把真 bug 也吞掉，强烈不推荐；永远写具体的。
3. B —— try 全程无异常才轮到 else，是“成功路径”。
4. 无论成功失败都会执行，适合放收尾代码（关文件、打印结束提示）。
5. 主动抛出异常：检查到非法参数/状态时当场拦截，不让坏数据继续往下传。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TypeError —— 字符串和整数不能相加，类型不匹配。
2. KeyError；防法一 d.get("x")，防法二 try/except KeyError。
3. 正常：try→else→finally；出错：try→匹配的 except→finally；finally 永远最后跑。
4. 参数非法属于“调用者犯错”时：明确抛异常强制其修正，好过悄悄返回 None 让错误传到千里之外。
5. FileNotFoundError —— 处理外部资源前先想好“它可能不在”。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第二周 · 代码组织能力启动 3/3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理解异常机制：程序崩溃前 Python 抛出的“求救信号”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try / except 把“会崩的代码”包进安全区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认识五大常客：ValueError / TypeError / KeyError / FileNotFoundError / ZeroDivisionError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else（没出事才跑）和 finally（无论如何都跑）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as e 记录异常信息，写进日志文件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raise 主动抛异常：非法数据当场拦截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真实用户一定会输入“你没想到的东西”—— 没有异常处理，程序第一天上线就崩。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安全工具必须“打不死”：扫到奇怪响应、坏数据时崩溃的工具等于没做。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异常记录是应急响应的黑匣子：出了问题，日志就是破案的第一现场。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 + 今天 = 完整的“健壮函数”；明天周项目就靠它们组装。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本周地图：Day 008~014 · 项目前最后一课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字符串深入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集合与选型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函数入门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函数进阶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周项目+测试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容器、函数都已就位，今天补上最后一块拼图：让程序面对意外不再崩溃。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异常处理是 Day 014 审计器的“护栏工程”：坏口令、空输入都不该让工具崩掉。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学完今天，你将集齐写一个完整、健壮小工具的全部基础知识。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原则预告：先让错误发生 → 看懂报错 → 再决定捕获。别一上来就 try 包住一切。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TRY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崩溃现场与安全气囊：try / except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234440"/>
          </a:xfrm>
          <a:prstGeom prst="roundRect">
            <a:avLst>
              <a:gd name="adj" fmla="val 59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crash.py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❌ 崩溃现场：假设用户输入了 abc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raw = input("请输入端口: 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int(raw)              # ValueError: invalid literal for int() with base 10: 'abc'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print("这行永远执行不到")     # 程序已经死了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2926080"/>
            <a:ext cx="11094415" cy="1691640"/>
          </a:xfrm>
          <a:prstGeom prst="roundRect">
            <a:avLst>
              <a:gd name="adj" fmla="val 43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303580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airbag.py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749808" y="3328416"/>
            <a:ext cx="10692079" cy="1143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✅ 装上安全气囊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 = int(input("请输入端口: "))   # 有风险的代码放进 try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print(f"端口是 {port}")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ValueError:                       # 出了 ValueError 就落到这里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print("输入的不是数字，请重试")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print("程序还活着，继续往下跑")           # 无论对错，这行都能执行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548640" y="4800600"/>
            <a:ext cx="11094415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try 里放“可能出事”的代码；except 里放“出了事怎么办”。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except 后面写具体异常类型：只接你预期的球，别的照常报错（方便发现真 bug）。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没有异常时 except 整块跳过 —— 平时零开销。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548640" y="5943600"/>
            <a:ext cx="11094415" cy="502920"/>
          </a:xfrm>
          <a:prstGeom prst="roundRect">
            <a:avLst>
              <a:gd name="adj" fmla="val 14545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49808" y="5998464"/>
            <a:ext cx="10692079" cy="3931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安全气囊 philosophy：撞车（异常）不可怕，可怕的是没有气囊、也没有行车记录仪。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PROFILE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常见异常档案：五大常客 + 触发示例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743200"/>
                <a:gridCol w="2468880"/>
                <a:gridCol w="3017520"/>
                <a:gridCol w="3749040"/>
              </a:tblGrid>
              <a:tr h="5029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异常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触发示例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预防/处理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ValueError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类型对但值不对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int("abc")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isdigit 判断或 try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类型不匹配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"1" + 1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统一转换后再运算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KeyError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字典没有这个键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d["不存在"]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d.get(键) 或 try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FileNotFoundError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文件不存在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open("ghost.txt")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os.path.exists 或 try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ZeroDivisionError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除数为 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10 / 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先判断除数再除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572000"/>
            <a:ext cx="11094415" cy="1417320"/>
          </a:xfrm>
          <a:prstGeom prst="roundRect">
            <a:avLst>
              <a:gd name="adj" fmla="val 516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468172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catch_detail.py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4974336"/>
            <a:ext cx="10692079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 = int("abc")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ValueError as e:        # as e：把异常对象接住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print("捕获:", e)           # invalid literal for int() with base 10: 'abc'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print("类型:", type(e).__name__)   # ValueError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ELSE-FINALLY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else 与 finally：完整防护流程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783080"/>
          </a:xfrm>
          <a:prstGeom prst="roundRect">
            <a:avLst>
              <a:gd name="adj" fmla="val 410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else_finally.py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234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raw = input("请输入端口: 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 = int(raw)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ValueError: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print("❌ 不是数字")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print("✅ 没出事才执行：端口是", port)   # else = try 全程无异常才跑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print("📋 无论如何都执行（收尾工作）")     # finally = 成功失败都要跑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352044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85216" y="352044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try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放风险代码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3121076" y="373989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395396" y="352044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431972" y="352044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except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出事了才跑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373989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352044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352044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else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没出事才跑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8814587" y="373989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9088907" y="352044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125483" y="352044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finally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无论如何都跑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548640" y="4800600"/>
            <a:ext cx="11094415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else 的价值：把“成功路径”和“风险代码”分开，try 只包最小范围。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finally 的价值：收尾必达 —— 关文件、提示结束、清理现场，出了异常也不会漏。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四块的执行顺序：try 正常 → else → finally；try 出错 → 匹配的 except → finally。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LOGGING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多异常捕获与异常记录：给程序装黑匣子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651760"/>
          </a:xfrm>
          <a:prstGeom prst="roundRect">
            <a:avLst>
              <a:gd name="adj" fmla="val 275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guard.py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guard.py —— 批量转换 + 黑匣子记录（本机练习）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to_int_list(items, log=None):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"""批量转 int，返回 (成功列表, 失败记录)"""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log is None: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log = []                     # 避开可变默认值坑（Day 012 刚讲过）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ok = []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it in items: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ok.append(int(it))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(ValueError, TypeError) as e:   # 一次抓多种异常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log.append(f"int({it!r}) -&gt; {type(e).__name__}: {e}")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ok, log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 = []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print(to_int_list(["80", "abc", None, "443"], log))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print("黑匣子记录:", log)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4297680"/>
            <a:ext cx="11094415" cy="960120"/>
          </a:xfrm>
          <a:prstGeom prst="roundRect">
            <a:avLst>
              <a:gd name="adj" fmla="val 761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440740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save_log.py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749808" y="4700016"/>
            <a:ext cx="10692079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进阶一步：把异常写进文件（文件读写下周详细讲，先照着用）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open("errors.log", "a",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line in log: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f.write(line + "\n")     # 追加模式：历史记录都保留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548640" y="5440680"/>
            <a:ext cx="11094415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except (A, B) as e：一个 except 抓多种异常，元组写法。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记录三要素：输入是什么（{it!r}）、什么错（异常名）、细节（e）—— 够复盘就行。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“捕获 + 记录 + 继续处理下一条”是批量任务的标准姿势：一条坏数据不拖垮全批。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RAISE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 主动报警 + 异常处理三原则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148840"/>
          </a:xfrm>
          <a:prstGeom prst="roundRect">
            <a:avLst>
              <a:gd name="adj" fmla="val 340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raise_demo.py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set_level(score):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"""根据分数返回等级；非法分数当场拦截"""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score &lt; 0: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ValueError(f"分数不能是负数，收到 {score}")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score &gt;= 90: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"高"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"中"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print(set_level(-5))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ValueError as e: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print("被护栏拦下:", e)      # 被护栏拦下: 分数不能是负数，收到 -5</a:t>
            </a:r>
            <a:endParaRPr lang="en-US" sz="105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794760"/>
          <a:ext cx="11094415" cy="914400"/>
        </p:xfrm>
        <a:graphic>
          <a:graphicData uri="http://schemas.openxmlformats.org/drawingml/2006/table">
            <a:tbl>
              <a:tblPr/>
              <a:tblGrid>
                <a:gridCol w="2468880"/>
                <a:gridCol w="4297680"/>
                <a:gridCol w="4663440"/>
              </a:tblGrid>
              <a:tr h="47548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原则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反面教材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1. 先让它崩一次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Traceback 再决定要不要捕获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一上来就 try 包住全部代码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2. 捕获要具体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except ValueError as 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裸 except：连真 bug 一起吞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3. 该抛就抛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非法参数 raise，别让坏数据往下传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捕获后 pass，假装无事发生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Shape 9"/>
          <p:cNvSpPr/>
          <p:nvPr/>
        </p:nvSpPr>
        <p:spPr>
          <a:xfrm>
            <a:off x="548640" y="580644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586130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管“可预期的分支”，try 管“意外情况”——别拿异常当 if 用。Day 014：口令为空 → raise；规则打分 → try 保护；全程 → 异常写日志。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int("abc") 抛什么异常？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TypeError    B. ValueError    C. KeyError    D. 不报错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except 后面不写异常类型，会捕获什么？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else 块什么时候执行？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出异常时    B. try 没出任何异常时    C. 任何时候    D. 永远不执行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finally 块的特点是什么？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 是干什么的？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裸 except（后面什么类型都不写）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连 Ctrl+C、拼写错误都被吞掉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明确写 except ValueError as 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把几十行代码全塞进 try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出了错也说不清哪行出的事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try 只包可能出事的最小范围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捕获后什么都不做（pass）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错误被悄悄吞掉，日志里毫无痕迹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至少记录输入与异常信息再决定下一步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 try/except 代替 if 判断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逻辑混乱、性能差、可读性低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可预期分支用 if；意外情况才用 try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输入校验 + 异常处理是防御的第一层：恶意输入最先撞上的应该是你的护栏（仅在靶场/授权环境演练）。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异常日志是安全事件复盘的“黑匣子”：谁在何时触发了什么错误，有记录才谈得上溯源。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对外报错要克制：把内部细节（路径、堆栈）直接甩给用户，等于给攻击者递地图 —— 记日志、给友好提示。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guard.py：端口输入不崩溃、批量转换有记录、非法参数会报警、异常全部落日志。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D:\bootcamp\day013\guard.py，实现 safe_int(text, default=None)：失败返回 default 并把异常信息追加进日志列表。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主程序循环要求用户输入端口，输入 q 退出；非法输入提示重试、绝不崩溃。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to_int_list(items, log)：参考课件，一次捕获 ValueError 和 TypeError，返回 (成功, 日志)。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把日志列表逐行写进 errors.log（追加模式，照课件 with open 写法）。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实现 set_level(score)：score &lt; 0 时 raise ValueError，并在主程序用 try/except 接住打印。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连续输入 abc、空值、负数，程序都不崩溃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errors.log 里能看到每条异常的输入、类型和细节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set_level(-1) 被 try 接住，打印的是拦截信息而非 Traceback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"3" + 5 抛什么异常？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 = {}，取 d["x"] 抛什么？两种防法？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try / except / else / finally 的执行顺序？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什么时候该 raise 而不是返回 None？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提示：想想调用者能不能发现错误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open("不存在的文件.txt") 抛什么异常？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guard.py 与 errors.log，并在日志里至少留下 3 条不同类型的异常记录。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Day 012 的 scan_tool.py 加护栏：非数字端口 raise ValueError，调用处捕获并提示。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robust_calc.py：输入两个数做除法，用 try 捕获 ZeroDivisionError 与 ValueError，除 0 不崩溃。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思考题：为什么安全工具“捕获后 pass”格外危险？把答案写进代码注释。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五大常客异常能对号入座并现场复现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try/except/else/finally 执行顺序讲得清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as e 记录三要素（输入/类型/细节）会用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raise 拦截非法参数 + 调用处捕获，整条链路跑通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guard.py 面对各种坏输入始终不崩溃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默认参数：to_int_list(items, log=None) 避开可变默认值坑；Day 011 函数：卫语句提前 return 与 raise 是近亲；Day 009 字典：KeyError 从“敌人”变成“被捕获的信号”；Day 008 字符串：int 转换失败的本质是字符串内容不合法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周项目：密码强度审计器 + 10 题阶段测试 + 一周复盘。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013 · 错误处理</dc:title>
  <dc:subject>Day 013 · 错误处理</dc:subject>
  <dc:creator>0基础计算机与网络安全工程师训练营</dc:creator>
  <cp:lastModifiedBy>0基础计算机与网络安全工程师训练营</cp:lastModifiedBy>
  <cp:revision>1</cp:revision>
  <dcterms:created xsi:type="dcterms:W3CDTF">2026-09-09T23:14:12Z</dcterms:created>
  <dcterms:modified xsi:type="dcterms:W3CDTF">2026-09-09T23:14:12Z</dcterms:modified>
</cp:coreProperties>
</file>