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B —— b 用默认值 2，3*2=6。
2. 两次共用同一个默认列表：第二次返回 ['a', 'b']，第一次的数据还在 —— 可变默认值大坑。
3. B —— 按名字传参不怕顺序错，读代码的人一看就懂。
4. ports 是元组 (22, 80)；options 是字典 {'x': 1}。
5. print(check_length.__doc__) 或 help(check_length) —— 前提是函数第一行写了 docstring。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12 —— 关键字参数覆盖默认值。
2. ports=(22, 80)；options={'x': 1}。
3. 默认值在 def 执行时创建一次并共享给所有调用；可变对象被反复修改就串数据。
4. def my_sum(*nums):\n    total = 0\n    for n in nums:\n        total += n\n    return total
5. docstring 是函数的正式说明，存在 __doc__ 里，help() 可见；# 注释只是给读源码的人看。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函数进阶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第一阶段 Python · 第二周 · 代码组织能力启动 2/3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会用默认参数：不传就用默认值，函数调用更省心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会用关键字参数：按名字传参，顺序不再纠结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认识 *args / **kwargs：接收任意多个参数的“万能口袋”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给每个函数写规范 docstring，并用 help() 查看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避开可变默认值（box=[]）这个经典大坑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初步体会“函数即工具箱”：小函数组合成大工具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昨天的函数只会“照单全收”，今天让它学会“可选配置”——这就是 print 能花式调用的秘密。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*args/**kwargs 是标准库和专业安全工具的日常写法：接口灵活，老代码不用改。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docstring 是函数的“说明书”：两周后的你、以后的你队友，都靠它读懂工具。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 项目会大量使用默认参数 + 多函数组合 —— 今天就是项目预演。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本周地图：Day 008~014 · 函数三连第 2 弹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字符串深入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190103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17535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193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字典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527755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802075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38651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集合与选型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154473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5428793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65369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函数入门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6781190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705551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09208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函数进阶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840790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868222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71880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错误处理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10034626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6" name="Shape 24"/>
          <p:cNvSpPr/>
          <p:nvPr/>
        </p:nvSpPr>
        <p:spPr>
          <a:xfrm>
            <a:off x="10308946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CFFA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0345522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周项目+测试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昨天学会“造函数”，今天学会“造好用的函数”：可选配置 + 说明书 + 万能口袋。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默认参数和关键字参数马上用于 Day 014 的规则引擎：每条规则都有可调的阈值。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docstring 会贯穿以后 18 个月：每个正式交付的函数都必须自带说明书。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*args/**kwargs 今天只求“认识 + 会用”，原理（打包与解包）到函数专题再深挖。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 · DEFAULT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默认参数：不传就用默认值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1737360"/>
          </a:xfrm>
          <a:prstGeom prst="roundRect">
            <a:avLst>
              <a:gd name="adj" fmla="val 421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default_args.py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1188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scan(host, port=80, timeout=3):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"""模拟一次端口检查（本机/靶场练习用）"""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print(f"检查 {host}:{port}（超时 {timeout} 秒）...")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scan("192.168.1.10")                # 全用默认：port=80, timeout=3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scan("192.168.1.10", 443)           # 按位置改 port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scan("192.168.1.10", timeout=10)    # 只改 timeout，port 仍是 80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548640" y="3429000"/>
            <a:ext cx="11094415" cy="2971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带默认值的参数放后面：def f(a, b=2) ✅；def f(a=1, b) ❌ SyntaxError。设计心法：必填在前，可选在后。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默认值用 None 占位、函数内新建 —— 下面这个大坑现在背下来，周五项目直接受益。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4206240"/>
            <a:ext cx="11094415" cy="2286000"/>
          </a:xfrm>
          <a:prstGeom prst="roundRect">
            <a:avLst>
              <a:gd name="adj" fmla="val 320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4315968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mutable_default.py</a:t>
            </a:r>
            <a:endParaRPr lang="en-US" sz="1050" dirty="0"/>
          </a:p>
        </p:txBody>
      </p:sp>
      <p:sp>
        <p:nvSpPr>
          <p:cNvPr id="14" name="Text 12"/>
          <p:cNvSpPr/>
          <p:nvPr/>
        </p:nvSpPr>
        <p:spPr>
          <a:xfrm>
            <a:off x="749808" y="4608576"/>
            <a:ext cx="10692079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⚠️ 经典大坑：可变对象当默认值（默认列表被共享）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add_item(item, box=[]):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box.append(item)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box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print(add_item("a"))    # ['a']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print(add_item("b"))    # ['a', 'b'] ← 'a' 竟然还在！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✅ 正确写法：默认 None，函数内部新建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add_item(item, box=None):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box is None: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box = []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box.append(item)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box</a:t>
            </a:r>
            <a:endParaRPr lang="en-US" sz="1050" dirty="0"/>
          </a:p>
        </p:txBody>
      </p:sp>
      <p:sp>
        <p:nvSpPr>
          <p:cNvPr id="15" name="Text 13"/>
          <p:cNvSpPr/>
          <p:nvPr/>
        </p:nvSpPr>
        <p:spPr>
          <a:xfrm>
            <a:off x="548640" y="65379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改需求只改 def 里那一份；改完所有调用处自动生效 —— 这就是复用的威力。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 · KEYWORD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关键字参数：按名字传参，顺序随便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1737360"/>
          </a:xfrm>
          <a:prstGeom prst="roundRect">
            <a:avLst>
              <a:gd name="adj" fmla="val 421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keyword_args.py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1188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report(ip, port, level):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print(f"[{level}] {ip} 的 {port} 端口")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report("10.0.0.1", 3389, "高危")                    # 位置参数：顺序不能错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report(ip="10.0.0.1", port=3389, level="高危")       # 关键字参数：见名知意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report("10.0.0.1", level="中危", port=22)            # 混用：位置在前，关键字在后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report(level="高危", "10.0.0.1", 3389)             # ❌ 位置参数跟在关键字后面：SyntaxError</a:t>
            </a:r>
            <a:endParaRPr lang="en-US" sz="115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429000"/>
          <a:ext cx="11094415" cy="914400"/>
        </p:xfrm>
        <a:graphic>
          <a:graphicData uri="http://schemas.openxmlformats.org/drawingml/2006/table">
            <a:tbl>
              <a:tblPr/>
              <a:tblGrid>
                <a:gridCol w="2103120"/>
                <a:gridCol w="3657600"/>
                <a:gridCol w="3017520"/>
                <a:gridCol w="3200400"/>
              </a:tblGrid>
              <a:tr h="50292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传参方式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写法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优点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注意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位置参数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report("ip", 80, "低")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最简洁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顺序必须与定义一致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关键字参数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report(ip="ip", ...)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顺序随意、可读性高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参数名必须写对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混合使用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位置在前 + 关键字在后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兼顾简洁与清晰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关键字后面不能再有位置参数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2" name="Text 9"/>
          <p:cNvSpPr/>
          <p:nvPr/>
        </p:nvSpPr>
        <p:spPr>
          <a:xfrm>
            <a:off x="548640" y="5577840"/>
            <a:ext cx="1109441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参数多于 3 个时，建议调用处全用关键字参数 —— 读代码的人不用回头查定义。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调库时的你早就在用：print(sep=" | ", end="!\n") 里的 sep、end 就是关键字参数。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 · ARGS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*args 与 **kwargs：万能口袋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1783080"/>
          </a:xfrm>
          <a:prstGeom prst="roundRect">
            <a:avLst>
              <a:gd name="adj" fmla="val 410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args_kwargs.py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1234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scan_all(host, *ports, **options):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print("主机:", host)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print("端口元组:", ports)      # 多余的位置参数 → 打包成元组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print("选项字典:", options)    # 多余的关键字参数 → 打包成字典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scan_all("10.0.0.1", 22, 80, 443, timeout=3, verbose=True)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主机: 10.0.0.1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端口元组: (22, 80, 443)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选项字典: {'timeout': 3, 'verbose': True}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548640" y="3520440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585216" y="3520440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host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普通参数：第一个必须给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4069994" y="373989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4344314" y="3520440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380890" y="3520440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*ports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多余位置参数 → 元组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7865669" y="373989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8139989" y="3520440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176565" y="3520440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**options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多余关键字参数 → 字典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4572000"/>
            <a:ext cx="11094415" cy="1554480"/>
          </a:xfrm>
          <a:prstGeom prst="roundRect">
            <a:avLst>
              <a:gd name="adj" fmla="val 470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49808" y="4681728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my_len.py</a:t>
            </a:r>
            <a:endParaRPr lang="en-US" sz="1050" dirty="0"/>
          </a:p>
        </p:txBody>
      </p:sp>
      <p:sp>
        <p:nvSpPr>
          <p:cNvPr id="21" name="Text 19"/>
          <p:cNvSpPr/>
          <p:nvPr/>
        </p:nvSpPr>
        <p:spPr>
          <a:xfrm>
            <a:off x="749808" y="4974336"/>
            <a:ext cx="10692079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自己造一个 my_len（练习 *args 的打包）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my_len(*args):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count = 0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_ in args: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count += 1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count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print(my_len("a", "b", "c"))   # 3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548640" y="6217920"/>
            <a:ext cx="11094415" cy="457200"/>
          </a:xfrm>
          <a:prstGeom prst="roundRect">
            <a:avLst>
              <a:gd name="adj" fmla="val 16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6272784"/>
            <a:ext cx="10692079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*args 是元组（想想 Day 010），**kwargs 是字典（想想 Day 009）—— 新学的容器立刻派上用场。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 · DOCSTRING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docstring：给函数配一份说明书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697480"/>
          </a:xfrm>
          <a:prstGeom prst="roundRect">
            <a:avLst>
              <a:gd name="adj" fmla="val 271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docstring_demo.py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148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check_length(pwd, min_len=8):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"""检查密码长度是否达标。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参数: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pwd: 待检查的密码字符串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min_len: 最低长度要求，默认 8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返回: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(是否达标 bool, 描述字符串) 的元组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ok = len(pwd) &gt;= min_len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ok, f"长度 {len(pwd)}/{min_len}"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print(check_length("abc12345"))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print(check_length.__doc__)   # 双下划线：查看说明书原文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help(check_length)            # 更友好的排版输出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548640" y="4389120"/>
            <a:ext cx="11094415" cy="2011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docstring = 函数体第一行的三引号字符串；普通 # 注释 help() 看不到。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三段式：一句话功能 → 参数 → 返回值。哪怕只写第一句，也比没有强十倍。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IDE 悬浮提示、help()、团队交接全靠它 —— 从今天起每个函数都写。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868680"/>
          </a:xfrm>
          <a:prstGeom prst="roundRect">
            <a:avLst>
              <a:gd name="adj" fmla="val 7368"/>
            </a:avLst>
          </a:prstGeom>
          <a:solidFill>
            <a:srgbClr val="ECFEFF"/>
          </a:solidFill>
          <a:ln w="15240">
            <a:solidFill>
              <a:srgbClr val="6D28D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596128"/>
            <a:ext cx="10728655" cy="6492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双下划线属性 __doc__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把 docstring 存进了函数对象的 __doc__ 属性 —— 函数也是“对象”，这个概念第 11 个月学 C 时你会理解得更深。</a:t>
            </a:r>
            <a:endParaRPr lang="en-US" sz="13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 · TOOLBOX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函数即工具箱：小零件组装成大工具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3429000"/>
          </a:xfrm>
          <a:prstGeom prst="roundRect">
            <a:avLst>
              <a:gd name="adj" fmla="val 21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91056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toolbox.py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883664"/>
            <a:ext cx="10692079" cy="2880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toolbox.py —— 迷你密码检查工具箱（Day 014 项目预演）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has_digit(text):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"""是否包含数字"""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ch in text: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ch.isdigit():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True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False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score_password(pwd, min_len=8):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"""按 3 条规则打分，返回 (得分, 问题列表)"""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problems = []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len(pwd) &lt; min_len: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problems.append(f"长度不足 {min_len} 位")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pwd == pwd.lower():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problems.append("没有大写字母")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has_digit(pwd):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problems.append("没有数字")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3 - len(problems), problems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print(score_password("abc"))       # (0, 共 3 个问题)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print(score_password("Abc123"))    # (2, ['长度不足 8 位'])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548640" y="5074920"/>
            <a:ext cx="11094415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score_password 内部调用了 has_digit：函数调函数，就是“组装工具”。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min_len=8 就是默认参数 —— 周五项目的规则引擎，长这个样子。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每个函数只干一件事 + docstring 说明书 = 别人（和两周后的你）都能看懂的工具箱。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5989320"/>
            <a:ext cx="11094415" cy="548640"/>
          </a:xfrm>
          <a:prstGeom prst="roundRect">
            <a:avLst>
              <a:gd name="adj" fmla="val 13333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6044184"/>
            <a:ext cx="10692079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本周期末项目 = 字典（数据）+ 函数（规则）+ 异常（护栏）—— 每天的课都在为它供零件。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def f(a, b=2): return a * b，f(3) 的结果是？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3    B. 6    C. 报错    D. 5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def f(x, box=[]) 连续追加两次会怎样？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关键字参数最大的好处是什么？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运行更快    B. 顺序随意、可读性高    C. 能传更多参数    D. 不用写括号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scan_all("h", 22, 80, x=1) 里 ports 和 options 各是什么类型？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怎么查看 check_length 的说明书？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默认参数写成 box=[]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默认列表被所有调用共享，数据串门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默认 None，函数内 box = []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关键字参数放在位置参数前面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SyntaxError：位置参数不能跟在关键字后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顺序规则：位置在前，关键字在后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把 *args 当列表用 append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AttributeError：*args 打包成的是元组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确实要改就 list(args) 转成列表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docstring 写成函数外的 # 注释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help() 里根本看不到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写在函数体第一行，用三引号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安全工具的参数设计：目标、超时、字典路径都做成默认参数，一套代码既扫靶场也扫授权内网（仅限授权目标）。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*args/**kwargs 让工具接口可扩展不破坏老调用 —— 这是开源安全工具迭代的专业姿势。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docstring 是团队协作与合规检查的硬要求：说不清用途和影响的工具，没人敢在生产环境用。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 scan_tool.py：默认参数 + 关键字参数 + *args 统计 + 全套 docstring。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D:\bootcamp\day012\scan_tool.py，实现 scan_host(host, ports=(80,), timeout=3)，打印一次模拟检查计划。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用三种方式调用它：全默认 / 位置改端口 / 关键字改超时。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实现 risky_only(*ports)：返回参数里命中 (23, 445, 3389) 黑名单的端口元组。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实现 summarize(host, *ports, **options)：打印主机、端口元组、选项字典。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为每个函数写三段式 docstring，最后用 help(scan_tool) 自查（或逐个 help）。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scan_host 三种调用方式输出都正确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risky_only(22, 3389, 80) 返回 (3389,)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help() 能看到每个函数的完整说明书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def f(a, b=2): return a * b，f(3, b=4) 的结果？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scan_all("h", 22, 80, x=1) 中 *ports 和 **options 各接到什么？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提示：位置多余的打包成元组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box=[] 会“记住”上一次的数据？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提示：默认值在 def 时创建几次？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 my_sum(*nums) 返回任意个数之和。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docstring 和 # 注释的区别是什么？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scan_tool.py，并新增 count_risky(*ports) 返回高危端口个数（复用 risky_only）。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stats.py：mean(*nums) 求平均值；top(nums, n=2) 用默认参数返回前 n 名。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升级 Day 011 的 tools.py：clean_line 加参数 sep=" "（分隔符可配置），并用 help() 验证 docstring。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思考题：把 scan_tool.py 里三个函数的调用关系画成一张图（谁调用谁），贴进 notes。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默认参数与关键字参数的规则能各举一例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可变默认值陷阱能现场复现并修复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*args / **kwargs 接到的类型说得准（元组 / 字典）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每个函数都有三段式 docstring，help() 可查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scan_tool.py 全部跑通，三种调用方式输出正确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 函数入门：def / return / 作用域是今天的地基；Day 010 元组与字典：*args 打包成元组、**kwargs 打包成字典；Day 008 字符串：norm() 里 strip / lower 的组合拳；上周 · for 循环：has_digit 逐字符检查就是循环的老用法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 · 错误处理：try/except —— 让程序在意外面前稳如老狗。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012 · 函数进阶</dc:title>
  <dc:subject>Day 012 · 函数进阶</dc:subject>
  <dc:creator>0基础计算机与网络安全工程师训练营</dc:creator>
  <cp:lastModifiedBy>0基础计算机与网络安全工程师训练营</cp:lastModifiedBy>
  <cp:revision>1</cp:revision>
  <dcterms:created xsi:type="dcterms:W3CDTF">2026-09-09T23:14:12Z</dcterms:created>
  <dcterms:modified xsi:type="dcterms:W3CDTF">2026-09-09T23:14:12Z</dcterms:modified>
</cp:coreProperties>
</file>