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不会。def 只是装箱；调用 函数名() 时才执行。
2. print 只是显示给人看；return 把值交给调用者，能赋给变量、继续参与运算。
3. C —— None。函数默默执行完，交不出货。
4. 两个不同的变量：函数里的是局部变量，出了函数就消失；全局 total 不受影响。
5. B —— add(1,2) 返回 3，再乘 10 得 30。返回值能直接参与运算。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12 —— f(3)=6，f(6)=12，函数的输出接函数的输入。
2. def is_even(n): return n % 2 == 0 —— 比较表达式本身就是 True/False，直接 return。
3. x=11，y=5 —— 多返回值本质是元组，按位置拆开。
4. print 的结果拿不回来：无法赋值、无法参与运算、无法被下一个函数使用；return 才让函数可组合。
5. 参数让函数自包含、可移植、可测试；依赖全局变量的函数换个环境就可能失效。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代码组织能力启动 1/3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理解为什么需要函数：一次定义、到处复用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def 定义自己的函数，并给它起好名字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搞懂参数（输入）与 return（输出）这两条生命线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分清“print 出来看”和“return 交出去”的本质区别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理解局部变量与全局变量的作用域规则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能把 Day 008 的日志清洗代码改写成函数并复用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复制粘贴是万恶之源：同一段代码改 3 处就要改 3 遍，函数让你只改 1 处。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函数是“代码的零件”：Day 014 项目就是十几个零件的组装，不会造零件就没有项目。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你其实早已用过几十个函数：print、len、input 都是别人写好的函数 —— 今天轮到你写。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安全工具的每一行检测逻辑，最终都会变成一个函数：scan()、check()、report()。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函数三连今天开跑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容器上周已齐备，本周后半程全部投入“代码组织”：函数 → 函数进阶 → 异常。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函数是组装周项目的核心工艺：审计器里的每条规则都会是一个函数。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今天的任务只有一个：把 def / 参数 / return / 作用域 四件事焊牢。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函数不难，难的是转变思路：从“从上往下写到底”变成“先拆零件再组装”。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FIRST-DEF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第一个函数：def 定义一次，到处调用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874520"/>
          </a:xfrm>
          <a:prstGeom prst="roundRect">
            <a:avLst>
              <a:gd name="adj" fmla="val 390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greet(name):                    # def 函数名(参数):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"""向指定的人问好"""               # 文档字符串：函数的说明书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print(f"你好，{name}！欢迎来到训练营")   # 函数体：缩进的 4 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greet("小明")       # 调用：你好，小明！欢迎来到训练营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greet("安全学员")   # 再调用一次：同一段代码复用了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greet("未来的你")   # 第三次：1 行定义，N 次复用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36576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36576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 def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写好零件（不执行）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121076" y="38770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395396" y="36576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31972" y="36576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调用 函数名()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真正开始干活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38770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36576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36576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 传入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给零件上料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8814587" y="38770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9088907" y="36576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125483" y="36576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 产出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打印或返回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只是把代码“装进盒子”，不调用就一行都不会执行。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函数名规则和变量一样：英文小写 + 下划线，见名知意（check_password ✅，f1 ❌）。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调用几次就执行几次：这就是“复用” —— 以后改需求只改 def 里的那一份。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CORE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参数与 return：函数的两条生命线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600200"/>
          </a:xfrm>
          <a:prstGeom prst="roundRect">
            <a:avLst>
              <a:gd name="adj" fmla="val 457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add.py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add(a, b):          # a、b 是参数：函数的“入口”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 + b        # return：把结果“交出去”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result = add(3, 5)      # 8 被交给了变量 result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print(result)           # 8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print(add(1, 2) * 10)   # 返回值还能直接参与运算：30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291840"/>
          <a:ext cx="11094415" cy="914400"/>
        </p:xfrm>
        <a:graphic>
          <a:graphicData uri="http://schemas.openxmlformats.org/drawingml/2006/table">
            <a:tbl>
              <a:tblPr/>
              <a:tblGrid>
                <a:gridCol w="2926080"/>
                <a:gridCol w="3749040"/>
                <a:gridCol w="4206240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print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return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把结果显示到屏幕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把结果交还给调用者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 result = f(x) 之后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result 是 None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result 拿到真正的值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能继续参与运算吗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❌（None 不能算数）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✅ 随便算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用途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给人看的汇报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给程序用的产出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62356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67842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新手第一大坑：函数里只 print 不 return。记住 —— print 是汇报，return 是交货。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DETAILS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return 的三个细节：多个值、提前退场、没有 return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34640"/>
          </a:xfrm>
          <a:prstGeom prst="roundRect">
            <a:avLst>
              <a:gd name="adj" fmla="val 258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return_details.py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细节 1：一次返回多个值（其实是元组！上周的老朋友）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analyze(port):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risky = port in (23, 3389)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port, risky          # 调用处用两个变量接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port, is_risky = analyze(3389)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print(port, is_risky)           # 3389 True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细节 2：return 提前结束函数（卫语句套路）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check(code):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code == 200: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"正常"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"异常"               # 能走到这里说明上面没返回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细节 3：没有 return 的函数返回 None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say_hi():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print("hi")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 = say_hi()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print(x)                        # None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4572000"/>
            <a:ext cx="11094415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返回多个值 = 返回元组：用逗号隔开，调用处用几个变量接几个。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“先判断特殊情况提前 return” 是职业写法：主逻辑不用裹进层层 else。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 return（或只写 return）的函数返回 None —— 它不是没用，是“只干活不交货”。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71500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76986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的每条密码规则都会 return 一个 (分数, 问题列表) —— 多返回值提前练起来。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SCOPE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作用域：函数内部的世界，外面看不见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377440"/>
          </a:xfrm>
          <a:prstGeom prst="roundRect">
            <a:avLst>
              <a:gd name="adj" fmla="val 307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scope.py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 = 0                 # 全局变量：整个文件都可见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increase():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= 99            # 局部变量：只活在这个函数里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print("函数内 count:", count)   # 读全局：可以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increase()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print("函数外 total:", total)     # ❌ NameError：total 出了函数就消失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reset():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count = 100           # 注意：这是“新建局部变量”，不是改全局！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print("函数内:", count)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reset()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print("函数外:", count)   # 0 —— 全局的 count 没被动过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4069080"/>
            <a:ext cx="11094415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局部变量随函数出生、随函数结束消亡；全局变量全程存活。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函数里可以“读”全局变量，但直接赋值 = 新建同名局部变量（全局的原封不动）。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职业建议：函数需要的值用参数传进来，需要的答案用 return 交出去 —— 少用全局变量，Day 014 你会感谢这条。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25780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36752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global 关键字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函数内写 global 变量名 后才能真正修改全局变量。但新手阶段把它当“读了解”即可 —— 好代码几乎不需要它，参数 + return 才是正道。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REFACTOR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重构实战：把 Day 008 的日志清洗装进函数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3337560"/>
          </a:xfrm>
          <a:prstGeom prst="roundRect">
            <a:avLst>
              <a:gd name="adj" fmla="val 219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9105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refactor.py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883664"/>
            <a:ext cx="10692079" cy="2788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refactor.py —— 复用 Day 008 的清洗逻辑（自己的实验日志）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clean_line(line):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"""把一行日志清洗成 (ip, path, code)；格式不对返回 None"""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parts = line.strip().split(" 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len(parts) != 4:          # 卫语句：格式不对提前退场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parts[0], parts[2], parts[3]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logs = [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"192.168.1.10 GET /admin 404",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"坏数据行（故意不放 4 段）",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"192.168.1.20 GET /login 200",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line in logs: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 = clean_line(line)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result is None: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print("跳过:", line)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ip, path, code = result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print(f"{ip} 访问 {path} 状态 {code}")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 Day 008：同样的清洗逻辑，现在 3 行日志各调一次，坏数据也不会崩。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result is None：函数“交不出货”时用 None 表达，调用处判断后再用。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这就是函数化的价值：逻辑写一次，哪里需要哪里调 —— 周五的项目就是这么组装的。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6080760"/>
            <a:ext cx="11094415" cy="594360"/>
          </a:xfrm>
          <a:prstGeom prst="roundRect">
            <a:avLst>
              <a:gd name="adj" fmla="val 12308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6135624"/>
            <a:ext cx="10692079" cy="484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重构 = 不改变功能，只让代码更整洁。从今天起，你的每个项目都该有一两个自己的函数。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定义好函数但从不调用，函数里的代码会执行吗？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和 return 的本质区别是什么？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 return 的函数，调用后拿到什么？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0    B. 空字符串    C. None    D. 报错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函数内 total = 1，函数外也有 total = 0，它们是什么关系？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add(a, b): return a + b，add(1, 2) * 10 的结果是？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3    B. 30    C. 12    D. 报错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函数里只 print 不 return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调用者拿到 None，结果没法复用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需要结果就 return；print 只留给人看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调用时写成 greet（没括号）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不报错但什么也没发生（拿到的是函数对象）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调用必须带括号：greet()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指望函数里改全局变量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赋值只是新建了同名局部变量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用参数传入 + return 交出，别依赖全局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先调用后 def 定义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NameError：定义前函数还不存在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def 定义，再调用（读脚本从上往下执行）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安全工具的骨架全是函数：check_port()、parse_log()、write_report() —— 每个函数一个职责，工具才好维护。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敏感信息不出函数：口令、密钥作为参数传入、结果返回，不落全局变量，降低泄漏面（在本机练习即可）。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代码审计时“一个函数干一件事”是可读性底线：几百行的巨型函数往往是漏洞藏身之处。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tools.py：把日志清洗、端口风险判断各自封装成函数，并用统一入口调用。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D:\bootcamp\day011\tools.py，第一行注释说明用途。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clean_line(line)：清洗一行日志为 (ip, path, code)，坏行返回 None（可参考课件重构页）。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is_risky_port(port)：端口在 (23, 3389, 445) 里返回 True，否则 False。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analyze_log(logs)：遍历日志列表，返回 (正常条数, 坏行条数, 风险命中条数) 元组。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在主程序准备 5 行日志（含 1 行坏数据、1 行 3389），调用 analyze_log 打印结果。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三个函数都有 docstring（哪怕一句话）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主程序里没有任何复制粘贴的重复清洗代码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analyze_log 返回的三个数字人工核对正确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f(x): return x * 2，print(f(f(3))) 输出什么？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提示：返回值可以继续当输入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 is_even(n)：偶数返回 True，奇数返回 False。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提示：上周的 % 取余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 def calc(a, b): return a + b, a - b，x, y = calc(8, 3) 后 x、y 是多少？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为什么“函数里只 print”被称为新手第一大坑？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函数内读全局变量可以，为什么还是建议全部用参数传？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提示：想想换个文件还能用吗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tools.py 的三个函数，再新增 count_keyword(logs, word) 统计某词出现次数。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把上周任一作业里的“重复代码段”提炼成 1 个函数，前后各打印一次结果证明功能没变。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给每个函数写一句话 docstring，并故意制造一次“没括号调用”，观察输出并记录到 notes。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 Day 014 的密码审计器不能写函数，你觉得代码会变成什么样？写在注释里。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不看课件能手写带参数和 return 的函数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print 与 return 的区别能举实例说清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能解释 None 是哪来的、怎么判断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局部 / 全局变量的规则能各举一例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tools.py 三个函数全部跑通且无重复代码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容器：函数返回多个值用元组，统计计数用字典；Day 008 字符串：clean_line 里的 strip / split 今天装进了函数；上周 · if 分支：卫语句“提前 return”就是它的进阶用法；上周 · f-string：函数内部的打印汇报继续靠它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函数进阶：默认参数、*args/**kwargs 与 docstring 规范。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011 · 函数入门</dc:title>
  <dc:subject>Day 011 · 函数入门</dc:subject>
  <dc:creator>0基础计算机与网络安全工程师训练营</dc:creator>
  <cp:lastModifiedBy>0基础计算机与网络安全工程师训练营</cp:lastModifiedBy>
  <cp:revision>1</cp:revision>
  <dcterms:created xsi:type="dcterms:W3CDTF">2026-09-09T23:14:11Z</dcterms:created>
  <dcterms:modified xsi:type="dcterms:W3CDTF">2026-09-09T23:14:11Z</dcterms:modified>
</cp:coreProperties>
</file>