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B —— 空字典。空集合必须写 set()。
2. 3 个：len(set([1, 2, 2, 3, 3, 3]))，set 自动去重。
3. C —— new - old 就是新增；并集是全部，交集是都有的。
4. 不能。集合无序没有下标，会 TypeError；需要顺序就 sorted(s) 转列表。
5. add。append 是列表的方法；集合用 add，且重复添加等于没加。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len(set(lst)) &lt; len(lst) 就是有重复 —— 去重后变短了说明原本有重复。
2. 并集 {1,2,3,4}；交集 {3}；差集 {1,2}。
3. 键必须不可变才能算出稳定指纹；元组不可变，列表可变，指纹会失效。
4. ① 列表（有序按天）② 集合（白名单快速 in + 不重复）③ 元组（固定结构不可变）。
5. list(dict.fromkeys(logs))（字典键唯一且 3.7+ 保序），或 sorted(set(logs)) 按值排序。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集合与容器选择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 Python · 第二周 · 数据处理能力升级 3/7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set 的两大特性：元素不重复、顺序不保证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set() 一行代码去重，并解决“len 判断重复”的经典问题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掌握并集 | / 交集 &amp; / 差集 - 三个集合运算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会对 set 增删：add / remove（先 in 判断）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能对照选型表，为场景挑对容器：列表 / 元组 / 集合 / 字典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组合实战：用四种容器完整处理一批扫描结果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去重是安全数据处理的高频动作：海量日志里的重复 IP、扫描结果里的重复端口，一行 set 搞定。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交集 / 差集直接对应安全语义：两批扫描结果找新增端口（差集）、对比白名单（交集）。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学完四种容器才算真正“会选工具”：选错容器，代码又长又慢还容易错。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set 的元素必须不可变 —— 和昨天的字典键是同一条规则，今天把这条线索串起来。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本周地图：Day 008~014 · 容器篇今天收官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字符串深入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190103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7535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193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527755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802075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8651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集合与选型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154473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428793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65369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函数入门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6781190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5551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09208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函数进阶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840790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868222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71880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错误处理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10034626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10308946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CFFA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0345522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周项目+测试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容器三连（字符串→字典→集合）今天全部到位：你已经拥有 Python 数据处理的完整武器库。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集合的强项就两件事：去重 + 集合运算，其余场合通常轮不到它。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选型表是本天的灵魂：以后写代码先选容器，再动手 —— 这是效率的分水岭。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记不全没关系：把选型表抄进笔记，用的时候翻 —— 用过 10 次自然就背下来了。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集合 set：不重复、无顺序的“一袋子”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011680"/>
          </a:xfrm>
          <a:prstGeom prst="roundRect">
            <a:avLst>
              <a:gd name="adj" fmla="val 363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set_basics.py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直接创建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ips = {"192.168.1.10", "192.168.1.20", "192.168.1.10"}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print(ips)          # 重复的自动消失，且顺序不保证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print(len(ips))     # 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从列表去重（最常用！）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logs = ["10.0.0.1", "10.0.0.2", "10.0.0.1", "10.0.0.1"]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unique = set(logs)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print(unique)       # {'10.0.0.1', '10.0.0.2'}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print(len(unique))  # 2 —— 4 条日志只有 2 个独立 IP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548640" y="3703320"/>
            <a:ext cx="11094415" cy="2697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set 会自动丢弃重复元素：想要“只出现一次的清单”，先想 set。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无顺序：set 没有下标，ips[0] 直接 TypeError —— 需要顺序就转回列表 sorted(ips)。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空集合必须写 set()：只写 {} 创建的是空字典（经典大坑，见误区页）。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“访问过 4 次的 IP 有几个” —— len(set(logs)) 一行出答案。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577840"/>
            <a:ext cx="11094415" cy="640080"/>
          </a:xfrm>
          <a:prstGeom prst="roundRect">
            <a:avLst>
              <a:gd name="adj" fmla="val 11429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632704"/>
            <a:ext cx="10692079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去重口诀：列表变 set，重复全消失；set 变回列表，再用上周的老方法处理。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 · OPERATIONS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并集 / 交集 / 差集：一行算出“新增与重合”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517904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 | B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并集：全部合在一起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069994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517904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517904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 &amp; B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交集：两边都有的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7865669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517904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517904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 - B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差集：A 独有的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48640" y="2514600"/>
            <a:ext cx="11094415" cy="1965960"/>
          </a:xfrm>
          <a:prstGeom prst="roundRect">
            <a:avLst>
              <a:gd name="adj" fmla="val 372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749808" y="2624328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port_diff.py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749808" y="2916936"/>
            <a:ext cx="10692079" cy="1417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old_scan = {"22", "80", "443"}        # 上次扫描开放的端口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new_scan = {"22", "80", "443", "3389"} # 这次扫描开放的端口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print(old_scan | new_scan)   # 并集：{'22','80','443','3389'}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print(old_scan &amp; new_scan)   # 交集：{'22','80','443'} 一直开着的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print(new_scan - old_scan)   # 差集：{'3389'} ← 新增端口！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print(old_scan - new_scan)   # 差集：set() 没有关闭的端口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548640" y="4617720"/>
            <a:ext cx="11094415" cy="1783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new_scan - old_scan = 新增端口：变更检测原来只要一个减号。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交集 = 都有的，差集 = 独有的 —— 用安全语义记，永远不会忘。</a:t>
            </a:r>
            <a:endParaRPr lang="en-US" sz="1300" dirty="0"/>
          </a:p>
        </p:txBody>
      </p:sp>
      <p:sp>
        <p:nvSpPr>
          <p:cNvPr id="20" name="Shape 18"/>
          <p:cNvSpPr/>
          <p:nvPr/>
        </p:nvSpPr>
        <p:spPr>
          <a:xfrm>
            <a:off x="548640" y="525780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6D28D9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31520" y="536752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哈希（hash）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set 和字典查找快的秘密：给每个元素算一个“数字指纹”来定位。代价是元素必须不可变 —— 所以列表不能放进 set，也当不了字典的键。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 · CRUD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集合的增删与两个注意点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011680"/>
          </a:xfrm>
          <a:prstGeom prst="roundRect">
            <a:avLst>
              <a:gd name="adj" fmla="val 363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set_crud.py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blacklist = set()          # 空集合要写 set()，不是 {}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blacklist.add("10.0.0.7")          # 增：add（不是 append！）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blacklist.add("10.0.0.9")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blacklist.add("10.0.0.7")          # 重复添加 = 无操作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"10.0.0.7" in blacklist:        # in 判断，速度飞快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blacklist.remove("10.0.0.7")   # 删：remove（不存在会 KeyError 式报错）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print(blacklist)                   # {'10.0.0.9'}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print(len(blacklist))              # 1</a:t>
            </a:r>
            <a:endParaRPr lang="en-US" sz="115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703320"/>
          <a:ext cx="11094415" cy="914400"/>
        </p:xfrm>
        <a:graphic>
          <a:graphicData uri="http://schemas.openxmlformats.org/drawingml/2006/table">
            <a:tbl>
              <a:tblPr/>
              <a:tblGrid>
                <a:gridCol w="2377440"/>
                <a:gridCol w="4114800"/>
                <a:gridCol w="4114800"/>
              </a:tblGrid>
              <a:tr h="41148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操作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列表 list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集合 set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添加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append(元素)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add(元素)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删除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remove(元素)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remove(元素)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存在判断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in（逐个找，慢）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in（哈希直查，极快）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重复元素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允许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自动丢弃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顺序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有（按下标）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无（不能 s[0]）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2" name="Shape 9"/>
          <p:cNvSpPr/>
          <p:nvPr/>
        </p:nvSpPr>
        <p:spPr>
          <a:xfrm>
            <a:off x="548640" y="5806440"/>
            <a:ext cx="11094415" cy="548640"/>
          </a:xfrm>
          <a:prstGeom prst="roundRect">
            <a:avLst>
              <a:gd name="adj" fmla="val 13333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749808" y="5861304"/>
            <a:ext cx="10692079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add 记成集合版的 append，把“in 极快”记成集合的招牌本事。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 · DECISION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四大容器选型表：写代码前先挑对工具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1737360"/>
                <a:gridCol w="2011680"/>
                <a:gridCol w="1188720"/>
                <a:gridCol w="1554480"/>
                <a:gridCol w="1188720"/>
                <a:gridCol w="3840480"/>
              </a:tblGrid>
              <a:tr h="47548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容器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写法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有序?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可重复?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可变?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一句话定位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列表 list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[1, 2, 3]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✅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✅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✅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有序排队，随便增删改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元组 tuple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(1, 2, 3)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✅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✅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定死的一组值，能当字典键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集合 set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{1, 2, 3}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✅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去重 + 集合运算 + 超快 in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字典 dict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{"a": 1}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✅(3.7+)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键❌ 值✅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✅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按名字查内容，键值映射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4343400"/>
            <a:ext cx="11094415" cy="2057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选型三连问：① 只是一串东西？→ 列表。② 需要按名字查？→ 字典。③ 要去重或比差异？→ 集合。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元组 = 不可变的列表：坐标、固定配置、函数返回多个值（下周函数课它会高频出场）。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容器还能互相转换：list / set / tuple 一行互转，字典用 keys / values / items 拆开看。</a:t>
            </a:r>
            <a:endParaRPr lang="en-US" sz="1300" dirty="0"/>
          </a:p>
        </p:txBody>
      </p:sp>
      <p:sp>
        <p:nvSpPr>
          <p:cNvPr id="10" name="Shape 7"/>
          <p:cNvSpPr/>
          <p:nvPr/>
        </p:nvSpPr>
        <p:spPr>
          <a:xfrm>
            <a:off x="548640" y="5669280"/>
            <a:ext cx="11094415" cy="640080"/>
          </a:xfrm>
          <a:prstGeom prst="roundRect">
            <a:avLst>
              <a:gd name="adj" fmla="val 11429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5724144"/>
            <a:ext cx="10692079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把这张表抄进笔记：以后每个新需求，先花 10 秒选容器，能省 10 分钟改代码。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 · PROJECT-PREP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组合实战：四种容器接力处理扫描结果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2743200"/>
          </a:xfrm>
          <a:prstGeom prst="roundRect">
            <a:avLst>
              <a:gd name="adj" fmla="val 266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91056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combo.py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883664"/>
            <a:ext cx="10692079" cy="2194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combo.py —— 实验环境练习：四种容器各就各位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raw = "10.0.0.1,10.0.0.2,10.0.0.1,10.0.0.3,10.0.0.1"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ips_list = raw.split(",")          # 列表：字符串切分产物（可重复）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ip_counts = {}                     # 字典：计数 {ip: 次数}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ip in ips_list: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ip_counts[ip] = ip_counts.get(ip, 0) + 1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ips_set = set(ips_list)            # 集合：去重后的独立 IP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summary = (len(ips_set), max(ip_counts, key=ip_counts.get))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            # 元组：(独立IP数, 出现最多的IP)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print("原始记录:", len(ips_list))   # 5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print("独立 IP:", ips_set)          # 3 个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print("计数:", ip_counts)           # {'10.0.0.1': 3, ...}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print("汇总:", summary)             # (3, '10.0.0.1')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548640" y="4389120"/>
            <a:ext cx="11094415" cy="2011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一次任务四种容器全员上场：切分（列表）→ 计数（字典）→ 去重（集合）→ 汇总（元组）。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max(ip_counts, key=ip_counts.get) 今天当“咒语”用：它返回值最大的键 —— Day 011 学函数后你就能看懂它。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这段代码的骨架（切分→统计→汇总）在 Day 014 项目里会再次出现 —— 熟悉它就是提前预习。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669280"/>
            <a:ext cx="11094415" cy="640080"/>
          </a:xfrm>
          <a:prstGeom prst="roundRect">
            <a:avLst>
              <a:gd name="adj" fmla="val 11429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724144"/>
            <a:ext cx="10692079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容器选型没有标准答案，只有合适与否 —— 多写多比，手感自然来。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{} 创建的是空什么？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空集合    B. 空字典    C. 空列表    D. 空元组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[1, 2, 2, 3, 3, 3] 去重后还剩几个元素？怎么写？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找两批端口里“新增”的，用哪个运算？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A | B    B. A &amp; B    C. B - A    D. A &amp; B | C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set 能用 s[0] 取第一个元素吗？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往集合里加元素用 append 还是 add？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 {} 想建空集合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建出来的是空字典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空集合写 set()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给集合用 append 加元素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AttributeError：集合没有 append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集合用 add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ips[0] 想取集合第一个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TypeError：集合无序无下标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sorted(ips)[0] 或转 list 后再取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列表直接放进集合当元素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TypeError: unhashable type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放元组：(1, 2) 可以，[1, 2] 不行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差异对比是安全巡检的核心动作：两次扫描的差集 = 新增攻击面；允许端口与实际端口的差集 = 违规开放（仅授权环境）。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黑名单/白名单天然是集合：in 判断极快，规则上千条也能瞬间命中。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去重统计是最基础的安全数据分析：独立 IP 数、独立攻击类型数，都从 set 开始。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 port_diff.py：对比两次实验扫描结果，输出新增端口、关闭端口与去重 IP 统计。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D:\bootcamp\day010\port_diff.py，准备两行逗号分隔的扫描结果字符串（自己编，含重复）。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用 split + set 得到两次的独立 IP 集合，打印各自数量。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定义两组开放端口集合 old_scan / new_scan。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用差集输出“新增端口”和“已关闭端口”；用交集输出“一直开放”的端口。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用字典统计每个 IP 出现次数，找出出现最多的 IP。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新增 / 关闭 / 一直开放三组端口输出正确（人工核对一遍）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去重统计用上了 set 和字典 get 套路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代码里四种容器（列表/元组/集合/字典）都出现过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怎么判断两个列表里有没有重复元素（只需回答有/没有）？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提示：len 对比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 = {1,2,3}，B = {3,4}，A | B、A &amp; B、A - B 各是什么？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为什么元组能当字典键，列表不行？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提示：回想“哈希”卡片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场景选择：① 存一周每天的错误数 ② 存系统用户名白名单 ③ 函数返回 (ip, port)。各选什么容器？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set(logs) 后顺序乱了，想要“去重且按原顺序”，怎么办？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提示：用字典键唯一的特性，或 sorted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port_diff.py，并把三次扫描（多造一组数据）的新增端口都找出来。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dedup.py：读入任意列表，输出去重后保持原顺序的版本（用今天练习第 5 题的方法）。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把选型表手抄进 notes 文件夹，并给每种容器补一个你自己的安全场景例子。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思考题：什么时候“集合的 in 快”真正重要？提示：想象名单有 100 万条。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能徒手演示 set 去重并解释 len 变化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并集 / 交集 / 差集三个符号和含义张口就来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能说出 add 与 append 的区别、集合为什么没有下标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四大容器选型表能默写出 3 列（写法/可重复/一句话定位）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combo.py 跑通，四种容器各司其职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 字典：get 计数套路今天在 combo.py 里直接复用；Day 008 字符串：split 切分永远是数据处理的起点；上周 · 列表与元组：今天选型表里的两位老朋友；上周 · for 循环：统计与去重的执行者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 · 函数入门：def 登场 —— 把代码装进可复用的工具箱。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010 · 集合与容器选择</dc:title>
  <dc:subject>Day 010 · 集合与容器选择</dc:subject>
  <dc:creator>0基础计算机与网络安全工程师训练营</dc:creator>
  <cp:lastModifiedBy>0基础计算机与网络安全工程师训练营</cp:lastModifiedBy>
  <cp:revision>1</cp:revision>
  <dcterms:created xsi:type="dcterms:W3CDTF">2026-09-09T23:14:11Z</dcterms:created>
  <dcterms:modified xsi:type="dcterms:W3CDTF">2026-09-09T23:14:11Z</dcterms:modified>
</cp:coreProperties>
</file>